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media/image5.jpg" ContentType="image/jpeg"/>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1"/>
  </p:notesMasterIdLst>
  <p:sldIdLst>
    <p:sldId id="256" r:id="rId2"/>
    <p:sldId id="257" r:id="rId3"/>
    <p:sldId id="259" r:id="rId4"/>
    <p:sldId id="258" r:id="rId5"/>
    <p:sldId id="280" r:id="rId6"/>
    <p:sldId id="260" r:id="rId7"/>
    <p:sldId id="279" r:id="rId8"/>
    <p:sldId id="281" r:id="rId9"/>
    <p:sldId id="282" r:id="rId10"/>
  </p:sldIdLst>
  <p:sldSz cx="9753600" cy="7315200"/>
  <p:notesSz cx="9753600" cy="7315200"/>
  <p:embeddedFontLst>
    <p:embeddedFont>
      <p:font typeface="Akzidenz-Grotesk Pro Light" panose="02000506040000020003" pitchFamily="50" charset="0"/>
      <p:regular r:id="rId12"/>
      <p:italic r:id="rId13"/>
    </p:embeddedFont>
    <p:embeddedFont>
      <p:font typeface="Calibri" panose="020F0502020204030204" pitchFamily="34" charset="0"/>
      <p:regular r:id="rId14"/>
      <p:bold r:id="rId15"/>
      <p:italic r:id="rId16"/>
      <p:boldItalic r:id="rId17"/>
    </p:embeddedFont>
    <p:embeddedFont>
      <p:font typeface="Akzidenz-Grotesk Pro Bold" panose="02000803050000020004" pitchFamily="50" charset="0"/>
      <p:bold r:id="rId18"/>
      <p:boldItalic r:id="rId19"/>
    </p:embeddedFont>
    <p:embeddedFont>
      <p:font typeface="Akzidenz-Grotesk Pro Regular" panose="02000503030000020003" pitchFamily="50" charset="0"/>
      <p:regular r:id="rId20"/>
      <p:italic r:id="rId21"/>
    </p:embeddedFont>
    <p:embeddedFont>
      <p:font typeface="Tahoma" panose="020B0604030504040204" pitchFamily="34" charset="0"/>
      <p:regular r:id="rId22"/>
      <p:bold r:id="rId23"/>
    </p:embeddedFont>
    <p:embeddedFont>
      <p:font typeface="Akzidenz-Grotesk Pro Super" panose="02000503050000020004" pitchFamily="50" charset="0"/>
      <p:bold r:id="rId24"/>
      <p:boldItalic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A3F54"/>
    <a:srgbClr val="FFFFFF"/>
    <a:srgbClr val="FCFCF4"/>
    <a:srgbClr val="99D1D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373" autoAdjust="0"/>
  </p:normalViewPr>
  <p:slideViewPr>
    <p:cSldViewPr>
      <p:cViewPr varScale="1">
        <p:scale>
          <a:sx n="87" d="100"/>
          <a:sy n="87" d="100"/>
        </p:scale>
        <p:origin x="1536" y="84"/>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font" Target="fonts/font7.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5" Type="http://schemas.openxmlformats.org/officeDocument/2006/relationships/font" Target="fonts/font14.fntdata"/><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font" Target="fonts/font9.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24" Type="http://schemas.openxmlformats.org/officeDocument/2006/relationships/font" Target="fonts/font13.fntdata"/><Relationship Id="rId5" Type="http://schemas.openxmlformats.org/officeDocument/2006/relationships/slide" Target="slides/slide4.xml"/><Relationship Id="rId15" Type="http://schemas.openxmlformats.org/officeDocument/2006/relationships/font" Target="fonts/font4.fntdata"/><Relationship Id="rId23" Type="http://schemas.openxmlformats.org/officeDocument/2006/relationships/font" Target="fonts/font12.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 Id="rId22" Type="http://schemas.openxmlformats.org/officeDocument/2006/relationships/font" Target="fonts/font11.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5925" cy="3667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524500" y="0"/>
            <a:ext cx="4227513" cy="366713"/>
          </a:xfrm>
          <a:prstGeom prst="rect">
            <a:avLst/>
          </a:prstGeom>
        </p:spPr>
        <p:txBody>
          <a:bodyPr vert="horz" lIns="91440" tIns="45720" rIns="91440" bIns="45720" rtlCol="0"/>
          <a:lstStyle>
            <a:lvl1pPr algn="r">
              <a:defRPr sz="1200"/>
            </a:lvl1pPr>
          </a:lstStyle>
          <a:p>
            <a:fld id="{DAFE3084-4247-477D-B1C2-CA496B5F1D62}" type="datetimeFigureOut">
              <a:rPr lang="en-US" smtClean="0"/>
              <a:t>10/16/2019</a:t>
            </a:fld>
            <a:endParaRPr lang="en-US"/>
          </a:p>
        </p:txBody>
      </p:sp>
      <p:sp>
        <p:nvSpPr>
          <p:cNvPr id="4" name="Slide Image Placeholder 3"/>
          <p:cNvSpPr>
            <a:spLocks noGrp="1" noRot="1" noChangeAspect="1"/>
          </p:cNvSpPr>
          <p:nvPr>
            <p:ph type="sldImg" idx="2"/>
          </p:nvPr>
        </p:nvSpPr>
        <p:spPr>
          <a:xfrm>
            <a:off x="3230563" y="914400"/>
            <a:ext cx="3292475" cy="246856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74725" y="3521075"/>
            <a:ext cx="7804150" cy="2879725"/>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948488"/>
            <a:ext cx="4225925" cy="36671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524500" y="6948488"/>
            <a:ext cx="4227513" cy="366712"/>
          </a:xfrm>
          <a:prstGeom prst="rect">
            <a:avLst/>
          </a:prstGeom>
        </p:spPr>
        <p:txBody>
          <a:bodyPr vert="horz" lIns="91440" tIns="45720" rIns="91440" bIns="45720" rtlCol="0" anchor="b"/>
          <a:lstStyle>
            <a:lvl1pPr algn="r">
              <a:defRPr sz="1200"/>
            </a:lvl1pPr>
          </a:lstStyle>
          <a:p>
            <a:fld id="{CC836EDF-5CA0-49F5-B849-1A75EE694013}" type="slidenum">
              <a:rPr lang="en-US" smtClean="0"/>
              <a:t>‹#›</a:t>
            </a:fld>
            <a:endParaRPr lang="en-US"/>
          </a:p>
        </p:txBody>
      </p:sp>
    </p:spTree>
    <p:extLst>
      <p:ext uri="{BB962C8B-B14F-4D97-AF65-F5344CB8AC3E}">
        <p14:creationId xmlns:p14="http://schemas.microsoft.com/office/powerpoint/2010/main" val="42294647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836EDF-5CA0-49F5-B849-1A75EE694013}" type="slidenum">
              <a:rPr lang="en-US" smtClean="0"/>
              <a:t>6</a:t>
            </a:fld>
            <a:endParaRPr lang="en-US"/>
          </a:p>
        </p:txBody>
      </p:sp>
    </p:spTree>
    <p:extLst>
      <p:ext uri="{BB962C8B-B14F-4D97-AF65-F5344CB8AC3E}">
        <p14:creationId xmlns:p14="http://schemas.microsoft.com/office/powerpoint/2010/main" val="24091872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836EDF-5CA0-49F5-B849-1A75EE694013}" type="slidenum">
              <a:rPr lang="en-US" smtClean="0"/>
              <a:t>8</a:t>
            </a:fld>
            <a:endParaRPr lang="en-US"/>
          </a:p>
        </p:txBody>
      </p:sp>
    </p:spTree>
    <p:extLst>
      <p:ext uri="{BB962C8B-B14F-4D97-AF65-F5344CB8AC3E}">
        <p14:creationId xmlns:p14="http://schemas.microsoft.com/office/powerpoint/2010/main" val="1102086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latin typeface="Akzidenz-Grotesk Pro Regular" panose="02000503030000020003" pitchFamily="50" charset="0"/>
              </a:rPr>
              <a:t>Discussion Questions</a:t>
            </a:r>
          </a:p>
          <a:p>
            <a:pPr marL="228600" indent="-228600">
              <a:buFont typeface="+mj-lt"/>
              <a:buAutoNum type="arabicPeriod"/>
            </a:pPr>
            <a:r>
              <a:rPr lang="en-US" dirty="0" smtClean="0">
                <a:latin typeface="Akzidenz-Grotesk Pro Regular" panose="02000503030000020003" pitchFamily="50" charset="0"/>
              </a:rPr>
              <a:t>Describe a situation where a non-familial relationship could be critical to foster a child’s empathy development. What would this look like?</a:t>
            </a:r>
          </a:p>
          <a:p>
            <a:pPr marL="228600" indent="-228600">
              <a:buFont typeface="+mj-lt"/>
              <a:buAutoNum type="arabicPeriod"/>
            </a:pPr>
            <a:r>
              <a:rPr lang="en-US" dirty="0" smtClean="0">
                <a:latin typeface="Akzidenz-Grotesk Pro Regular" panose="02000503030000020003" pitchFamily="50" charset="0"/>
              </a:rPr>
              <a:t>Reflect on the many different relationships that can influence empathy. In your own experience, how did these relationships influence your empathy development? You may want to think about relationships with parents, siblings, family members, teachers, etc.</a:t>
            </a:r>
          </a:p>
          <a:p>
            <a:pPr marL="228600" indent="-228600">
              <a:buFont typeface="+mj-lt"/>
              <a:buAutoNum type="arabicPeriod"/>
            </a:pPr>
            <a:r>
              <a:rPr lang="en-US" dirty="0" smtClean="0">
                <a:latin typeface="Akzidenz-Grotesk Pro Regular" panose="02000503030000020003" pitchFamily="50" charset="0"/>
              </a:rPr>
              <a:t>In your present and future opportunities to interact with children, how can you foster empathetic behavior and good self-care practices that promote an empathetic life?</a:t>
            </a:r>
          </a:p>
          <a:p>
            <a:endParaRPr lang="en-US" dirty="0" smtClean="0">
              <a:latin typeface="Akzidenz-Grotesk Pro Regular" panose="02000503030000020003" pitchFamily="50" charset="0"/>
            </a:endParaRPr>
          </a:p>
          <a:p>
            <a:r>
              <a:rPr lang="en-US" b="1" dirty="0" smtClean="0">
                <a:latin typeface="Akzidenz-Grotesk Pro Regular" panose="02000503030000020003" pitchFamily="50" charset="0"/>
              </a:rPr>
              <a:t>Knowledge Check</a:t>
            </a:r>
          </a:p>
          <a:p>
            <a:r>
              <a:rPr lang="en-US" dirty="0" smtClean="0">
                <a:latin typeface="Akzidenz-Grotesk Pro Regular" panose="02000503030000020003" pitchFamily="50" charset="0"/>
              </a:rPr>
              <a:t>Give an example of one biological and one environmental factor that contributes to the development of a child’s empathy. </a:t>
            </a:r>
          </a:p>
          <a:p>
            <a:endParaRPr lang="en-US" dirty="0">
              <a:latin typeface="Akzidenz-Grotesk Pro Regular" panose="02000503030000020003" pitchFamily="50" charset="0"/>
            </a:endParaRPr>
          </a:p>
        </p:txBody>
      </p:sp>
      <p:sp>
        <p:nvSpPr>
          <p:cNvPr id="4" name="Slide Number Placeholder 3"/>
          <p:cNvSpPr>
            <a:spLocks noGrp="1"/>
          </p:cNvSpPr>
          <p:nvPr>
            <p:ph type="sldNum" sz="quarter" idx="10"/>
          </p:nvPr>
        </p:nvSpPr>
        <p:spPr/>
        <p:txBody>
          <a:bodyPr/>
          <a:lstStyle/>
          <a:p>
            <a:fld id="{CC836EDF-5CA0-49F5-B849-1A75EE694013}" type="slidenum">
              <a:rPr lang="en-US" smtClean="0"/>
              <a:t>9</a:t>
            </a:fld>
            <a:endParaRPr lang="en-US"/>
          </a:p>
        </p:txBody>
      </p:sp>
    </p:spTree>
    <p:extLst>
      <p:ext uri="{BB962C8B-B14F-4D97-AF65-F5344CB8AC3E}">
        <p14:creationId xmlns:p14="http://schemas.microsoft.com/office/powerpoint/2010/main" val="10354044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731520" y="2267712"/>
            <a:ext cx="8290560" cy="1536192"/>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463040" y="4096512"/>
            <a:ext cx="6827520" cy="18288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10/16/2019</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800" b="0" i="0">
                <a:solidFill>
                  <a:srgbClr val="99D1D0"/>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2100" b="0" i="0">
                <a:solidFill>
                  <a:srgbClr val="393E53"/>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10/16/2019</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800" b="0" i="0">
                <a:solidFill>
                  <a:srgbClr val="99D1D0"/>
                </a:solidFill>
                <a:latin typeface="Arial"/>
                <a:cs typeface="Arial"/>
              </a:defRPr>
            </a:lvl1pPr>
          </a:lstStyle>
          <a:p>
            <a:endParaRPr/>
          </a:p>
        </p:txBody>
      </p:sp>
      <p:sp>
        <p:nvSpPr>
          <p:cNvPr id="3" name="Holder 3"/>
          <p:cNvSpPr>
            <a:spLocks noGrp="1"/>
          </p:cNvSpPr>
          <p:nvPr>
            <p:ph sz="half" idx="2"/>
          </p:nvPr>
        </p:nvSpPr>
        <p:spPr>
          <a:xfrm>
            <a:off x="487680" y="1682496"/>
            <a:ext cx="4242816" cy="4828032"/>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023104" y="1682496"/>
            <a:ext cx="4242816" cy="4828032"/>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10/16/2019</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753600" cy="1190624"/>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0" y="0"/>
            <a:ext cx="0" cy="7315200"/>
          </a:xfrm>
          <a:custGeom>
            <a:avLst/>
            <a:gdLst/>
            <a:ahLst/>
            <a:cxnLst/>
            <a:rect l="l" t="t" r="r" b="b"/>
            <a:pathLst>
              <a:path h="7315200">
                <a:moveTo>
                  <a:pt x="0" y="0"/>
                </a:moveTo>
                <a:lnTo>
                  <a:pt x="0" y="7315199"/>
                </a:lnTo>
                <a:lnTo>
                  <a:pt x="0" y="0"/>
                </a:lnTo>
                <a:close/>
              </a:path>
            </a:pathLst>
          </a:custGeom>
          <a:solidFill>
            <a:srgbClr val="99D1D0">
              <a:alpha val="49803"/>
            </a:srgbClr>
          </a:solidFill>
        </p:spPr>
        <p:txBody>
          <a:bodyPr wrap="square" lIns="0" tIns="0" rIns="0" bIns="0" rtlCol="0"/>
          <a:lstStyle/>
          <a:p>
            <a:endParaRPr/>
          </a:p>
        </p:txBody>
      </p:sp>
      <p:sp>
        <p:nvSpPr>
          <p:cNvPr id="18" name="bk object 18"/>
          <p:cNvSpPr/>
          <p:nvPr/>
        </p:nvSpPr>
        <p:spPr>
          <a:xfrm>
            <a:off x="0" y="0"/>
            <a:ext cx="0" cy="7315200"/>
          </a:xfrm>
          <a:custGeom>
            <a:avLst/>
            <a:gdLst/>
            <a:ahLst/>
            <a:cxnLst/>
            <a:rect l="l" t="t" r="r" b="b"/>
            <a:pathLst>
              <a:path h="7315200">
                <a:moveTo>
                  <a:pt x="0" y="0"/>
                </a:moveTo>
                <a:lnTo>
                  <a:pt x="0" y="7315199"/>
                </a:lnTo>
                <a:lnTo>
                  <a:pt x="0" y="0"/>
                </a:lnTo>
                <a:close/>
              </a:path>
            </a:pathLst>
          </a:custGeom>
          <a:solidFill>
            <a:srgbClr val="FBFBF4">
              <a:alpha val="49803"/>
            </a:srgbClr>
          </a:solidFill>
        </p:spPr>
        <p:txBody>
          <a:bodyPr wrap="square" lIns="0" tIns="0" rIns="0" bIns="0" rtlCol="0"/>
          <a:lstStyle/>
          <a:p>
            <a:endParaRPr/>
          </a:p>
        </p:txBody>
      </p:sp>
      <p:sp>
        <p:nvSpPr>
          <p:cNvPr id="19" name="bk object 19"/>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solidFill>
            <a:srgbClr val="FBFBF4"/>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5800" b="0" i="0">
                <a:solidFill>
                  <a:srgbClr val="99D1D0"/>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10/16/2019</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10/16/2019</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216400" y="183591"/>
            <a:ext cx="2411095" cy="1346835"/>
          </a:xfrm>
          <a:prstGeom prst="rect">
            <a:avLst/>
          </a:prstGeom>
        </p:spPr>
        <p:txBody>
          <a:bodyPr wrap="square" lIns="0" tIns="0" rIns="0" bIns="0">
            <a:spAutoFit/>
          </a:bodyPr>
          <a:lstStyle>
            <a:lvl1pPr>
              <a:defRPr sz="5800" b="0" i="0">
                <a:solidFill>
                  <a:srgbClr val="99D1D0"/>
                </a:solidFill>
                <a:latin typeface="Arial"/>
                <a:cs typeface="Arial"/>
              </a:defRPr>
            </a:lvl1pPr>
          </a:lstStyle>
          <a:p>
            <a:endParaRPr/>
          </a:p>
        </p:txBody>
      </p:sp>
      <p:sp>
        <p:nvSpPr>
          <p:cNvPr id="3" name="Holder 3"/>
          <p:cNvSpPr>
            <a:spLocks noGrp="1"/>
          </p:cNvSpPr>
          <p:nvPr>
            <p:ph type="body" idx="1"/>
          </p:nvPr>
        </p:nvSpPr>
        <p:spPr>
          <a:xfrm>
            <a:off x="554990" y="2224186"/>
            <a:ext cx="8643619" cy="3451225"/>
          </a:xfrm>
          <a:prstGeom prst="rect">
            <a:avLst/>
          </a:prstGeom>
        </p:spPr>
        <p:txBody>
          <a:bodyPr wrap="square" lIns="0" tIns="0" rIns="0" bIns="0">
            <a:spAutoFit/>
          </a:bodyPr>
          <a:lstStyle>
            <a:lvl1pPr>
              <a:defRPr sz="2100" b="0" i="0">
                <a:solidFill>
                  <a:srgbClr val="393E53"/>
                </a:solidFill>
                <a:latin typeface="Arial"/>
                <a:cs typeface="Arial"/>
              </a:defRPr>
            </a:lvl1pPr>
          </a:lstStyle>
          <a:p>
            <a:endParaRPr/>
          </a:p>
        </p:txBody>
      </p:sp>
      <p:sp>
        <p:nvSpPr>
          <p:cNvPr id="4" name="Holder 4"/>
          <p:cNvSpPr>
            <a:spLocks noGrp="1"/>
          </p:cNvSpPr>
          <p:nvPr>
            <p:ph type="ftr" sz="quarter" idx="5"/>
          </p:nvPr>
        </p:nvSpPr>
        <p:spPr>
          <a:xfrm>
            <a:off x="3316224" y="6803136"/>
            <a:ext cx="3121152" cy="36576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87680" y="6803136"/>
            <a:ext cx="2243328" cy="36576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10/16/2019</a:t>
            </a:fld>
            <a:endParaRPr lang="en-US"/>
          </a:p>
        </p:txBody>
      </p:sp>
      <p:sp>
        <p:nvSpPr>
          <p:cNvPr id="6" name="Holder 6"/>
          <p:cNvSpPr>
            <a:spLocks noGrp="1"/>
          </p:cNvSpPr>
          <p:nvPr>
            <p:ph type="sldNum" sz="quarter" idx="7"/>
          </p:nvPr>
        </p:nvSpPr>
        <p:spPr>
          <a:xfrm>
            <a:off x="7022592" y="6803136"/>
            <a:ext cx="2243328" cy="36576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146"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solidFill>
            <a:srgbClr val="99D1D0"/>
          </a:solidFill>
        </p:spPr>
        <p:txBody>
          <a:bodyPr wrap="square" lIns="0" tIns="0" rIns="0" bIns="0" rtlCol="0"/>
          <a:lstStyle/>
          <a:p>
            <a:endParaRPr dirty="0"/>
          </a:p>
        </p:txBody>
      </p:sp>
      <p:sp>
        <p:nvSpPr>
          <p:cNvPr id="3" name="object 3"/>
          <p:cNvSpPr/>
          <p:nvPr/>
        </p:nvSpPr>
        <p:spPr>
          <a:xfrm>
            <a:off x="881573" y="677970"/>
            <a:ext cx="739140" cy="308610"/>
          </a:xfrm>
          <a:custGeom>
            <a:avLst/>
            <a:gdLst/>
            <a:ahLst/>
            <a:cxnLst/>
            <a:rect l="l" t="t" r="r" b="b"/>
            <a:pathLst>
              <a:path w="739140" h="308609">
                <a:moveTo>
                  <a:pt x="0" y="308063"/>
                </a:moveTo>
                <a:lnTo>
                  <a:pt x="0" y="211931"/>
                </a:lnTo>
                <a:lnTo>
                  <a:pt x="369269" y="0"/>
                </a:lnTo>
                <a:lnTo>
                  <a:pt x="738538" y="211931"/>
                </a:lnTo>
                <a:lnTo>
                  <a:pt x="738538" y="308063"/>
                </a:lnTo>
                <a:lnTo>
                  <a:pt x="718531" y="308063"/>
                </a:lnTo>
                <a:lnTo>
                  <a:pt x="718531" y="223460"/>
                </a:lnTo>
                <a:lnTo>
                  <a:pt x="369269" y="23058"/>
                </a:lnTo>
                <a:lnTo>
                  <a:pt x="20006" y="223460"/>
                </a:lnTo>
                <a:lnTo>
                  <a:pt x="20006" y="308063"/>
                </a:lnTo>
                <a:lnTo>
                  <a:pt x="0" y="308063"/>
                </a:lnTo>
                <a:close/>
              </a:path>
            </a:pathLst>
          </a:custGeom>
          <a:solidFill>
            <a:srgbClr val="FBFBF4"/>
          </a:solidFill>
        </p:spPr>
        <p:txBody>
          <a:bodyPr wrap="square" lIns="0" tIns="0" rIns="0" bIns="0" rtlCol="0"/>
          <a:lstStyle/>
          <a:p>
            <a:endParaRPr/>
          </a:p>
        </p:txBody>
      </p:sp>
      <p:sp>
        <p:nvSpPr>
          <p:cNvPr id="4" name="object 4"/>
          <p:cNvSpPr/>
          <p:nvPr/>
        </p:nvSpPr>
        <p:spPr>
          <a:xfrm>
            <a:off x="891576" y="984338"/>
            <a:ext cx="0" cy="231775"/>
          </a:xfrm>
          <a:custGeom>
            <a:avLst/>
            <a:gdLst/>
            <a:ahLst/>
            <a:cxnLst/>
            <a:rect l="l" t="t" r="r" b="b"/>
            <a:pathLst>
              <a:path h="231775">
                <a:moveTo>
                  <a:pt x="0" y="0"/>
                </a:moveTo>
                <a:lnTo>
                  <a:pt x="0" y="231598"/>
                </a:lnTo>
              </a:path>
            </a:pathLst>
          </a:custGeom>
          <a:ln w="20006">
            <a:solidFill>
              <a:srgbClr val="FBFBF4"/>
            </a:solidFill>
          </a:ln>
        </p:spPr>
        <p:txBody>
          <a:bodyPr wrap="square" lIns="0" tIns="0" rIns="0" bIns="0" rtlCol="0"/>
          <a:lstStyle/>
          <a:p>
            <a:endParaRPr/>
          </a:p>
        </p:txBody>
      </p:sp>
      <p:sp>
        <p:nvSpPr>
          <p:cNvPr id="5" name="object 5"/>
          <p:cNvSpPr/>
          <p:nvPr/>
        </p:nvSpPr>
        <p:spPr>
          <a:xfrm>
            <a:off x="1610107" y="984338"/>
            <a:ext cx="0" cy="231775"/>
          </a:xfrm>
          <a:custGeom>
            <a:avLst/>
            <a:gdLst/>
            <a:ahLst/>
            <a:cxnLst/>
            <a:rect l="l" t="t" r="r" b="b"/>
            <a:pathLst>
              <a:path h="231775">
                <a:moveTo>
                  <a:pt x="0" y="0"/>
                </a:moveTo>
                <a:lnTo>
                  <a:pt x="0" y="231598"/>
                </a:lnTo>
              </a:path>
            </a:pathLst>
          </a:custGeom>
          <a:ln w="20006">
            <a:solidFill>
              <a:srgbClr val="FBFBF4"/>
            </a:solidFill>
          </a:ln>
        </p:spPr>
        <p:txBody>
          <a:bodyPr wrap="square" lIns="0" tIns="0" rIns="0" bIns="0" rtlCol="0"/>
          <a:lstStyle/>
          <a:p>
            <a:endParaRPr/>
          </a:p>
        </p:txBody>
      </p:sp>
      <p:sp>
        <p:nvSpPr>
          <p:cNvPr id="6" name="object 6"/>
          <p:cNvSpPr/>
          <p:nvPr/>
        </p:nvSpPr>
        <p:spPr>
          <a:xfrm>
            <a:off x="881573" y="1214241"/>
            <a:ext cx="739140" cy="308610"/>
          </a:xfrm>
          <a:custGeom>
            <a:avLst/>
            <a:gdLst/>
            <a:ahLst/>
            <a:cxnLst/>
            <a:rect l="l" t="t" r="r" b="b"/>
            <a:pathLst>
              <a:path w="739140" h="308609">
                <a:moveTo>
                  <a:pt x="0" y="96132"/>
                </a:moveTo>
                <a:lnTo>
                  <a:pt x="0" y="0"/>
                </a:lnTo>
                <a:lnTo>
                  <a:pt x="20006" y="0"/>
                </a:lnTo>
                <a:lnTo>
                  <a:pt x="20006" y="84602"/>
                </a:lnTo>
                <a:lnTo>
                  <a:pt x="369269" y="285005"/>
                </a:lnTo>
                <a:lnTo>
                  <a:pt x="718531" y="84602"/>
                </a:lnTo>
                <a:lnTo>
                  <a:pt x="718531" y="0"/>
                </a:lnTo>
                <a:lnTo>
                  <a:pt x="738538" y="0"/>
                </a:lnTo>
                <a:lnTo>
                  <a:pt x="738538" y="96132"/>
                </a:lnTo>
                <a:lnTo>
                  <a:pt x="369269" y="308063"/>
                </a:lnTo>
                <a:lnTo>
                  <a:pt x="0" y="96132"/>
                </a:lnTo>
                <a:close/>
              </a:path>
            </a:pathLst>
          </a:custGeom>
          <a:solidFill>
            <a:srgbClr val="FBFBF4"/>
          </a:solidFill>
        </p:spPr>
        <p:txBody>
          <a:bodyPr wrap="square" lIns="0" tIns="0" rIns="0" bIns="0" rtlCol="0"/>
          <a:lstStyle/>
          <a:p>
            <a:endParaRPr/>
          </a:p>
        </p:txBody>
      </p:sp>
      <p:sp>
        <p:nvSpPr>
          <p:cNvPr id="7" name="object 7"/>
          <p:cNvSpPr txBox="1"/>
          <p:nvPr/>
        </p:nvSpPr>
        <p:spPr>
          <a:xfrm>
            <a:off x="1106014" y="915783"/>
            <a:ext cx="249554" cy="415498"/>
          </a:xfrm>
          <a:prstGeom prst="rect">
            <a:avLst/>
          </a:prstGeom>
        </p:spPr>
        <p:txBody>
          <a:bodyPr vert="horz" wrap="square" lIns="0" tIns="0" rIns="0" bIns="0" rtlCol="0">
            <a:spAutoFit/>
          </a:bodyPr>
          <a:lstStyle/>
          <a:p>
            <a:pPr marL="12700">
              <a:lnSpc>
                <a:spcPct val="100000"/>
              </a:lnSpc>
            </a:pPr>
            <a:r>
              <a:rPr sz="2700" spc="245" dirty="0">
                <a:solidFill>
                  <a:srgbClr val="FBFBF4"/>
                </a:solidFill>
                <a:latin typeface="Akzidenz-Grotesk Pro Regular" panose="02000503030000020003" pitchFamily="50" charset="0"/>
                <a:cs typeface="Tahoma"/>
              </a:rPr>
              <a:t>E</a:t>
            </a:r>
            <a:endParaRPr sz="2700" dirty="0">
              <a:latin typeface="Akzidenz-Grotesk Pro Regular" panose="02000503030000020003" pitchFamily="50" charset="0"/>
              <a:cs typeface="Tahoma"/>
            </a:endParaRPr>
          </a:p>
        </p:txBody>
      </p:sp>
      <p:sp>
        <p:nvSpPr>
          <p:cNvPr id="8" name="object 8"/>
          <p:cNvSpPr txBox="1"/>
          <p:nvPr/>
        </p:nvSpPr>
        <p:spPr>
          <a:xfrm>
            <a:off x="1835150" y="817117"/>
            <a:ext cx="3215640" cy="802005"/>
          </a:xfrm>
          <a:prstGeom prst="rect">
            <a:avLst/>
          </a:prstGeom>
        </p:spPr>
        <p:txBody>
          <a:bodyPr vert="horz" wrap="square" lIns="0" tIns="0" rIns="0" bIns="0" rtlCol="0">
            <a:spAutoFit/>
          </a:bodyPr>
          <a:lstStyle/>
          <a:p>
            <a:pPr marL="12700">
              <a:lnSpc>
                <a:spcPct val="100000"/>
              </a:lnSpc>
            </a:pPr>
            <a:r>
              <a:rPr sz="1700" b="0" spc="409" dirty="0">
                <a:solidFill>
                  <a:srgbClr val="FBFBF4"/>
                </a:solidFill>
                <a:latin typeface="Akzidenz-Grotesk Pro Light"/>
                <a:cs typeface="Akzidenz-Grotesk Pro Light"/>
              </a:rPr>
              <a:t>U</a:t>
            </a:r>
            <a:r>
              <a:rPr sz="1700" b="0" spc="75" dirty="0">
                <a:solidFill>
                  <a:srgbClr val="FBFBF4"/>
                </a:solidFill>
                <a:latin typeface="Akzidenz-Grotesk Pro Light"/>
                <a:cs typeface="Akzidenz-Grotesk Pro Light"/>
              </a:rPr>
              <a:t> </a:t>
            </a:r>
            <a:r>
              <a:rPr sz="1700" b="0" spc="420" dirty="0">
                <a:solidFill>
                  <a:srgbClr val="FBFBF4"/>
                </a:solidFill>
                <a:latin typeface="Akzidenz-Grotesk Pro Light"/>
                <a:cs typeface="Akzidenz-Grotesk Pro Light"/>
              </a:rPr>
              <a:t>N</a:t>
            </a:r>
            <a:r>
              <a:rPr sz="1700" b="0" spc="75" dirty="0">
                <a:solidFill>
                  <a:srgbClr val="FBFBF4"/>
                </a:solidFill>
                <a:latin typeface="Akzidenz-Grotesk Pro Light"/>
                <a:cs typeface="Akzidenz-Grotesk Pro Light"/>
              </a:rPr>
              <a:t> </a:t>
            </a:r>
            <a:r>
              <a:rPr sz="1700" b="0" spc="409" dirty="0">
                <a:solidFill>
                  <a:srgbClr val="FBFBF4"/>
                </a:solidFill>
                <a:latin typeface="Akzidenz-Grotesk Pro Light"/>
                <a:cs typeface="Akzidenz-Grotesk Pro Light"/>
              </a:rPr>
              <a:t>D</a:t>
            </a:r>
            <a:r>
              <a:rPr sz="1700" b="0" spc="75" dirty="0">
                <a:solidFill>
                  <a:srgbClr val="FBFBF4"/>
                </a:solidFill>
                <a:latin typeface="Akzidenz-Grotesk Pro Light"/>
                <a:cs typeface="Akzidenz-Grotesk Pro Light"/>
              </a:rPr>
              <a:t> </a:t>
            </a:r>
            <a:r>
              <a:rPr sz="1700" b="0" spc="360" dirty="0">
                <a:solidFill>
                  <a:srgbClr val="FBFBF4"/>
                </a:solidFill>
                <a:latin typeface="Akzidenz-Grotesk Pro Light"/>
                <a:cs typeface="Akzidenz-Grotesk Pro Light"/>
              </a:rPr>
              <a:t>E</a:t>
            </a:r>
            <a:r>
              <a:rPr sz="1700" b="0" spc="75" dirty="0">
                <a:solidFill>
                  <a:srgbClr val="FBFBF4"/>
                </a:solidFill>
                <a:latin typeface="Akzidenz-Grotesk Pro Light"/>
                <a:cs typeface="Akzidenz-Grotesk Pro Light"/>
              </a:rPr>
              <a:t> </a:t>
            </a:r>
            <a:r>
              <a:rPr sz="1700" b="0" spc="385" dirty="0">
                <a:solidFill>
                  <a:srgbClr val="FBFBF4"/>
                </a:solidFill>
                <a:latin typeface="Akzidenz-Grotesk Pro Light"/>
                <a:cs typeface="Akzidenz-Grotesk Pro Light"/>
              </a:rPr>
              <a:t>R</a:t>
            </a:r>
            <a:r>
              <a:rPr sz="1700" b="0" spc="75" dirty="0">
                <a:solidFill>
                  <a:srgbClr val="FBFBF4"/>
                </a:solidFill>
                <a:latin typeface="Akzidenz-Grotesk Pro Light"/>
                <a:cs typeface="Akzidenz-Grotesk Pro Light"/>
              </a:rPr>
              <a:t> </a:t>
            </a:r>
            <a:r>
              <a:rPr sz="1700" b="0" spc="360" dirty="0">
                <a:solidFill>
                  <a:srgbClr val="FBFBF4"/>
                </a:solidFill>
                <a:latin typeface="Akzidenz-Grotesk Pro Light"/>
                <a:cs typeface="Akzidenz-Grotesk Pro Light"/>
              </a:rPr>
              <a:t>S</a:t>
            </a:r>
            <a:r>
              <a:rPr sz="1700" b="0" spc="75" dirty="0">
                <a:solidFill>
                  <a:srgbClr val="FBFBF4"/>
                </a:solidFill>
                <a:latin typeface="Akzidenz-Grotesk Pro Light"/>
                <a:cs typeface="Akzidenz-Grotesk Pro Light"/>
              </a:rPr>
              <a:t> </a:t>
            </a:r>
            <a:r>
              <a:rPr sz="1700" b="0" spc="325" dirty="0">
                <a:solidFill>
                  <a:srgbClr val="FBFBF4"/>
                </a:solidFill>
                <a:latin typeface="Akzidenz-Grotesk Pro Light"/>
                <a:cs typeface="Akzidenz-Grotesk Pro Light"/>
              </a:rPr>
              <a:t>T</a:t>
            </a:r>
            <a:r>
              <a:rPr sz="1700" b="0" spc="75" dirty="0">
                <a:solidFill>
                  <a:srgbClr val="FBFBF4"/>
                </a:solidFill>
                <a:latin typeface="Akzidenz-Grotesk Pro Light"/>
                <a:cs typeface="Akzidenz-Grotesk Pro Light"/>
              </a:rPr>
              <a:t> </a:t>
            </a:r>
            <a:r>
              <a:rPr sz="1700" b="0" spc="385" dirty="0">
                <a:solidFill>
                  <a:srgbClr val="FBFBF4"/>
                </a:solidFill>
                <a:latin typeface="Akzidenz-Grotesk Pro Light"/>
                <a:cs typeface="Akzidenz-Grotesk Pro Light"/>
              </a:rPr>
              <a:t>A</a:t>
            </a:r>
            <a:r>
              <a:rPr sz="1700" b="0" spc="75" dirty="0">
                <a:solidFill>
                  <a:srgbClr val="FBFBF4"/>
                </a:solidFill>
                <a:latin typeface="Akzidenz-Grotesk Pro Light"/>
                <a:cs typeface="Akzidenz-Grotesk Pro Light"/>
              </a:rPr>
              <a:t> </a:t>
            </a:r>
            <a:r>
              <a:rPr sz="1700" b="0" spc="420" dirty="0">
                <a:solidFill>
                  <a:srgbClr val="FBFBF4"/>
                </a:solidFill>
                <a:latin typeface="Akzidenz-Grotesk Pro Light"/>
                <a:cs typeface="Akzidenz-Grotesk Pro Light"/>
              </a:rPr>
              <a:t>N</a:t>
            </a:r>
            <a:r>
              <a:rPr sz="1700" b="0" spc="75" dirty="0">
                <a:solidFill>
                  <a:srgbClr val="FBFBF4"/>
                </a:solidFill>
                <a:latin typeface="Akzidenz-Grotesk Pro Light"/>
                <a:cs typeface="Akzidenz-Grotesk Pro Light"/>
              </a:rPr>
              <a:t> </a:t>
            </a:r>
            <a:r>
              <a:rPr sz="1700" b="0" spc="409" dirty="0">
                <a:solidFill>
                  <a:srgbClr val="FBFBF4"/>
                </a:solidFill>
                <a:latin typeface="Akzidenz-Grotesk Pro Light"/>
                <a:cs typeface="Akzidenz-Grotesk Pro Light"/>
              </a:rPr>
              <a:t>D</a:t>
            </a:r>
            <a:r>
              <a:rPr sz="1700" b="0" spc="75" dirty="0">
                <a:solidFill>
                  <a:srgbClr val="FBFBF4"/>
                </a:solidFill>
                <a:latin typeface="Akzidenz-Grotesk Pro Light"/>
                <a:cs typeface="Akzidenz-Grotesk Pro Light"/>
              </a:rPr>
              <a:t> </a:t>
            </a:r>
            <a:r>
              <a:rPr sz="1700" b="0" spc="135" dirty="0">
                <a:solidFill>
                  <a:srgbClr val="FBFBF4"/>
                </a:solidFill>
                <a:latin typeface="Akzidenz-Grotesk Pro Light"/>
                <a:cs typeface="Akzidenz-Grotesk Pro Light"/>
              </a:rPr>
              <a:t>I</a:t>
            </a:r>
            <a:r>
              <a:rPr sz="1700" b="0" spc="75" dirty="0">
                <a:solidFill>
                  <a:srgbClr val="FBFBF4"/>
                </a:solidFill>
                <a:latin typeface="Akzidenz-Grotesk Pro Light"/>
                <a:cs typeface="Akzidenz-Grotesk Pro Light"/>
              </a:rPr>
              <a:t> </a:t>
            </a:r>
            <a:r>
              <a:rPr sz="1700" b="0" spc="420" dirty="0">
                <a:solidFill>
                  <a:srgbClr val="FBFBF4"/>
                </a:solidFill>
                <a:latin typeface="Akzidenz-Grotesk Pro Light"/>
                <a:cs typeface="Akzidenz-Grotesk Pro Light"/>
              </a:rPr>
              <a:t>N</a:t>
            </a:r>
            <a:r>
              <a:rPr sz="1700" b="0" spc="75" dirty="0">
                <a:solidFill>
                  <a:srgbClr val="FBFBF4"/>
                </a:solidFill>
                <a:latin typeface="Akzidenz-Grotesk Pro Light"/>
                <a:cs typeface="Akzidenz-Grotesk Pro Light"/>
              </a:rPr>
              <a:t> </a:t>
            </a:r>
            <a:r>
              <a:rPr sz="1700" b="0" spc="420" dirty="0">
                <a:solidFill>
                  <a:srgbClr val="FBFBF4"/>
                </a:solidFill>
                <a:latin typeface="Akzidenz-Grotesk Pro Light"/>
                <a:cs typeface="Akzidenz-Grotesk Pro Light"/>
              </a:rPr>
              <a:t>G</a:t>
            </a:r>
            <a:endParaRPr sz="1700" dirty="0">
              <a:latin typeface="Akzidenz-Grotesk Pro Light"/>
              <a:cs typeface="Akzidenz-Grotesk Pro Light"/>
            </a:endParaRPr>
          </a:p>
          <a:p>
            <a:pPr marL="12700">
              <a:lnSpc>
                <a:spcPct val="100000"/>
              </a:lnSpc>
              <a:spcBef>
                <a:spcPts val="810"/>
              </a:spcBef>
            </a:pPr>
            <a:r>
              <a:rPr sz="1700" b="0" spc="360" dirty="0">
                <a:solidFill>
                  <a:srgbClr val="FBFBF4"/>
                </a:solidFill>
                <a:latin typeface="Akzidenz-Grotesk Pro Light"/>
                <a:cs typeface="Akzidenz-Grotesk Pro Light"/>
              </a:rPr>
              <a:t>E</a:t>
            </a:r>
            <a:r>
              <a:rPr sz="1700" b="0" spc="70" dirty="0">
                <a:solidFill>
                  <a:srgbClr val="FBFBF4"/>
                </a:solidFill>
                <a:latin typeface="Akzidenz-Grotesk Pro Light"/>
                <a:cs typeface="Akzidenz-Grotesk Pro Light"/>
              </a:rPr>
              <a:t> </a:t>
            </a:r>
            <a:r>
              <a:rPr sz="1700" b="0" spc="470" dirty="0">
                <a:solidFill>
                  <a:srgbClr val="FBFBF4"/>
                </a:solidFill>
                <a:latin typeface="Akzidenz-Grotesk Pro Light"/>
                <a:cs typeface="Akzidenz-Grotesk Pro Light"/>
              </a:rPr>
              <a:t>M</a:t>
            </a:r>
            <a:r>
              <a:rPr sz="1700" b="0" spc="70" dirty="0">
                <a:solidFill>
                  <a:srgbClr val="FBFBF4"/>
                </a:solidFill>
                <a:latin typeface="Akzidenz-Grotesk Pro Light"/>
                <a:cs typeface="Akzidenz-Grotesk Pro Light"/>
              </a:rPr>
              <a:t> </a:t>
            </a:r>
            <a:r>
              <a:rPr sz="1700" b="0" spc="370" dirty="0">
                <a:solidFill>
                  <a:srgbClr val="FBFBF4"/>
                </a:solidFill>
                <a:latin typeface="Akzidenz-Grotesk Pro Light"/>
                <a:cs typeface="Akzidenz-Grotesk Pro Light"/>
              </a:rPr>
              <a:t>P</a:t>
            </a:r>
            <a:r>
              <a:rPr sz="1700" b="0" spc="70" dirty="0">
                <a:solidFill>
                  <a:srgbClr val="FBFBF4"/>
                </a:solidFill>
                <a:latin typeface="Akzidenz-Grotesk Pro Light"/>
                <a:cs typeface="Akzidenz-Grotesk Pro Light"/>
              </a:rPr>
              <a:t> </a:t>
            </a:r>
            <a:r>
              <a:rPr sz="1700" b="0" spc="385" dirty="0">
                <a:solidFill>
                  <a:srgbClr val="FBFBF4"/>
                </a:solidFill>
                <a:latin typeface="Akzidenz-Grotesk Pro Light"/>
                <a:cs typeface="Akzidenz-Grotesk Pro Light"/>
              </a:rPr>
              <a:t>A</a:t>
            </a:r>
            <a:r>
              <a:rPr sz="1700" b="0" spc="70" dirty="0">
                <a:solidFill>
                  <a:srgbClr val="FBFBF4"/>
                </a:solidFill>
                <a:latin typeface="Akzidenz-Grotesk Pro Light"/>
                <a:cs typeface="Akzidenz-Grotesk Pro Light"/>
              </a:rPr>
              <a:t> </a:t>
            </a:r>
            <a:r>
              <a:rPr sz="1700" b="0" spc="325" dirty="0">
                <a:solidFill>
                  <a:srgbClr val="FBFBF4"/>
                </a:solidFill>
                <a:latin typeface="Akzidenz-Grotesk Pro Light"/>
                <a:cs typeface="Akzidenz-Grotesk Pro Light"/>
              </a:rPr>
              <a:t>T</a:t>
            </a:r>
            <a:r>
              <a:rPr sz="1700" b="0" spc="70" dirty="0">
                <a:solidFill>
                  <a:srgbClr val="FBFBF4"/>
                </a:solidFill>
                <a:latin typeface="Akzidenz-Grotesk Pro Light"/>
                <a:cs typeface="Akzidenz-Grotesk Pro Light"/>
              </a:rPr>
              <a:t> </a:t>
            </a:r>
            <a:r>
              <a:rPr sz="1700" b="0" spc="434" dirty="0">
                <a:solidFill>
                  <a:srgbClr val="FBFBF4"/>
                </a:solidFill>
                <a:latin typeface="Akzidenz-Grotesk Pro Light"/>
                <a:cs typeface="Akzidenz-Grotesk Pro Light"/>
              </a:rPr>
              <a:t>H</a:t>
            </a:r>
            <a:r>
              <a:rPr sz="1700" b="0" spc="70" dirty="0">
                <a:solidFill>
                  <a:srgbClr val="FBFBF4"/>
                </a:solidFill>
                <a:latin typeface="Akzidenz-Grotesk Pro Light"/>
                <a:cs typeface="Akzidenz-Grotesk Pro Light"/>
              </a:rPr>
              <a:t> </a:t>
            </a:r>
            <a:r>
              <a:rPr sz="1700" b="0" spc="370" dirty="0">
                <a:solidFill>
                  <a:srgbClr val="FBFBF4"/>
                </a:solidFill>
                <a:latin typeface="Akzidenz-Grotesk Pro Light"/>
                <a:cs typeface="Akzidenz-Grotesk Pro Light"/>
              </a:rPr>
              <a:t>Y</a:t>
            </a:r>
            <a:endParaRPr sz="1700" dirty="0">
              <a:latin typeface="Akzidenz-Grotesk Pro Light"/>
              <a:cs typeface="Akzidenz-Grotesk Pro Light"/>
            </a:endParaRPr>
          </a:p>
        </p:txBody>
      </p:sp>
      <p:sp>
        <p:nvSpPr>
          <p:cNvPr id="9" name="object 9"/>
          <p:cNvSpPr txBox="1"/>
          <p:nvPr/>
        </p:nvSpPr>
        <p:spPr>
          <a:xfrm>
            <a:off x="825500" y="2369439"/>
            <a:ext cx="7099300" cy="1200329"/>
          </a:xfrm>
          <a:prstGeom prst="rect">
            <a:avLst/>
          </a:prstGeom>
        </p:spPr>
        <p:txBody>
          <a:bodyPr vert="horz" wrap="square" lIns="0" tIns="0" rIns="0" bIns="0" rtlCol="0">
            <a:spAutoFit/>
          </a:bodyPr>
          <a:lstStyle/>
          <a:p>
            <a:pPr marL="12700">
              <a:lnSpc>
                <a:spcPct val="100000"/>
              </a:lnSpc>
            </a:pPr>
            <a:r>
              <a:rPr lang="en-US" sz="7800" spc="415" dirty="0" smtClean="0">
                <a:solidFill>
                  <a:srgbClr val="FBFBF4"/>
                </a:solidFill>
                <a:latin typeface="Akzidenz-Grotesk Pro Super" panose="02000503050000020004" pitchFamily="50" charset="0"/>
                <a:cs typeface="Arial"/>
              </a:rPr>
              <a:t>MODULE 2.1</a:t>
            </a:r>
            <a:endParaRPr sz="7800" dirty="0">
              <a:latin typeface="Akzidenz-Grotesk Pro Super" panose="02000503050000020004" pitchFamily="50" charset="0"/>
              <a:cs typeface="Arial"/>
            </a:endParaRPr>
          </a:p>
        </p:txBody>
      </p:sp>
      <p:sp>
        <p:nvSpPr>
          <p:cNvPr id="11" name="Rectangle 10"/>
          <p:cNvSpPr/>
          <p:nvPr/>
        </p:nvSpPr>
        <p:spPr>
          <a:xfrm>
            <a:off x="881573" y="4416356"/>
            <a:ext cx="4508500" cy="1143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095883" y="4680079"/>
            <a:ext cx="4079879" cy="615553"/>
          </a:xfrm>
          <a:prstGeom prst="rect">
            <a:avLst/>
          </a:prstGeom>
          <a:noFill/>
        </p:spPr>
        <p:txBody>
          <a:bodyPr wrap="square" rtlCol="0">
            <a:spAutoFit/>
          </a:bodyPr>
          <a:lstStyle/>
          <a:p>
            <a:pPr marL="12700"/>
            <a:r>
              <a:rPr lang="en-US" sz="1700" spc="409" dirty="0" smtClean="0">
                <a:solidFill>
                  <a:srgbClr val="FBFBF4"/>
                </a:solidFill>
                <a:latin typeface="Akzidenz-Grotesk Pro Light"/>
                <a:cs typeface="Akzidenz-Grotesk Pro Light"/>
              </a:rPr>
              <a:t>The Development of Empathy in Children</a:t>
            </a:r>
            <a:endParaRPr lang="en-US" sz="1700" spc="409" dirty="0">
              <a:solidFill>
                <a:srgbClr val="FBFBF4"/>
              </a:solidFill>
              <a:latin typeface="Akzidenz-Grotesk Pro Light"/>
              <a:cs typeface="Akzidenz-Grotesk Pro Light"/>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6266" r="3927"/>
          <a:stretch/>
        </p:blipFill>
        <p:spPr>
          <a:xfrm>
            <a:off x="0" y="0"/>
            <a:ext cx="9854379" cy="7315200"/>
          </a:xfrm>
          <a:prstGeom prst="rect">
            <a:avLst/>
          </a:prstGeom>
        </p:spPr>
      </p:pic>
      <p:sp>
        <p:nvSpPr>
          <p:cNvPr id="6" name="object 3"/>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solidFill>
            <a:srgbClr val="3A3F54">
              <a:alpha val="49803"/>
            </a:srgbClr>
          </a:solidFill>
        </p:spPr>
        <p:txBody>
          <a:bodyPr wrap="square" lIns="0" tIns="0" rIns="0" bIns="0" rtlCol="0"/>
          <a:lstStyle/>
          <a:p>
            <a:endParaRPr/>
          </a:p>
        </p:txBody>
      </p:sp>
      <p:sp>
        <p:nvSpPr>
          <p:cNvPr id="7" name="Rectangle 6"/>
          <p:cNvSpPr/>
          <p:nvPr/>
        </p:nvSpPr>
        <p:spPr>
          <a:xfrm>
            <a:off x="2057400" y="4343400"/>
            <a:ext cx="5029200" cy="1414490"/>
          </a:xfrm>
          <a:prstGeom prst="rect">
            <a:avLst/>
          </a:prstGeom>
          <a:effectLst>
            <a:outerShdw blurRad="50800" dist="38100" dir="2700000" algn="tl" rotWithShape="0">
              <a:prstClr val="black">
                <a:alpha val="40000"/>
              </a:prstClr>
            </a:outerShdw>
          </a:effectLst>
        </p:spPr>
        <p:txBody>
          <a:bodyPr wrap="square">
            <a:spAutoFit/>
          </a:bodyPr>
          <a:lstStyle/>
          <a:p>
            <a:pPr>
              <a:lnSpc>
                <a:spcPts val="5000"/>
              </a:lnSpc>
            </a:pPr>
            <a:r>
              <a:rPr lang="en-US" sz="6000" kern="200" spc="-300" dirty="0" smtClean="0">
                <a:solidFill>
                  <a:schemeClr val="bg1"/>
                </a:solidFill>
                <a:latin typeface="Akzidenz-Grotesk Pro Bold" panose="02000803050000020004" pitchFamily="50" charset="0"/>
              </a:rPr>
              <a:t>Development of Empathy</a:t>
            </a:r>
            <a:endParaRPr lang="en-US" sz="6000" kern="200" spc="-300" dirty="0">
              <a:solidFill>
                <a:schemeClr val="bg1"/>
              </a:solidFill>
              <a:latin typeface="Akzidenz-Grotesk Pro Bold" panose="02000803050000020004" pitchFamily="50"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0" name="Rectangle 119"/>
          <p:cNvSpPr/>
          <p:nvPr/>
        </p:nvSpPr>
        <p:spPr>
          <a:xfrm>
            <a:off x="968375" y="137688"/>
            <a:ext cx="184731" cy="369332"/>
          </a:xfrm>
          <a:prstGeom prst="rect">
            <a:avLst/>
          </a:prstGeom>
        </p:spPr>
        <p:txBody>
          <a:bodyPr wrap="none">
            <a:spAutoFit/>
          </a:bodyPr>
          <a:lstStyle/>
          <a:p>
            <a:endParaRPr lang="en-US" dirty="0"/>
          </a:p>
        </p:txBody>
      </p:sp>
      <p:sp>
        <p:nvSpPr>
          <p:cNvPr id="6" name="Rectangle 5"/>
          <p:cNvSpPr/>
          <p:nvPr/>
        </p:nvSpPr>
        <p:spPr>
          <a:xfrm>
            <a:off x="963009" y="1375875"/>
            <a:ext cx="4234305" cy="1118255"/>
          </a:xfrm>
          <a:prstGeom prst="rect">
            <a:avLst/>
          </a:prstGeom>
        </p:spPr>
        <p:txBody>
          <a:bodyPr wrap="square">
            <a:spAutoFit/>
          </a:bodyPr>
          <a:lstStyle/>
          <a:p>
            <a:pPr marL="22225" marR="605790">
              <a:lnSpc>
                <a:spcPts val="2000"/>
              </a:lnSpc>
            </a:pPr>
            <a:r>
              <a:rPr lang="en-US" sz="2000" spc="30" dirty="0">
                <a:solidFill>
                  <a:srgbClr val="3A3F54"/>
                </a:solidFill>
                <a:latin typeface="Akzidenz-Grotesk Pro Regular"/>
                <a:cs typeface="Akzidenz-Grotesk Pro Regular"/>
              </a:rPr>
              <a:t>Capacity for empathy begins developing in infancy and continues into adulthood (it’s never too late</a:t>
            </a:r>
            <a:r>
              <a:rPr lang="en-US" sz="2000" spc="30" dirty="0" smtClean="0">
                <a:solidFill>
                  <a:srgbClr val="3A3F54"/>
                </a:solidFill>
                <a:latin typeface="Akzidenz-Grotesk Pro Regular"/>
                <a:cs typeface="Akzidenz-Grotesk Pro Regular"/>
              </a:rPr>
              <a:t>!).</a:t>
            </a:r>
            <a:endParaRPr lang="en-US" sz="2000" spc="30" dirty="0">
              <a:solidFill>
                <a:srgbClr val="3A3F54"/>
              </a:solidFill>
              <a:latin typeface="Akzidenz-Grotesk Pro Regular"/>
              <a:cs typeface="Akzidenz-Grotesk Pro Regular"/>
            </a:endParaRPr>
          </a:p>
        </p:txBody>
      </p:sp>
      <p:sp>
        <p:nvSpPr>
          <p:cNvPr id="176" name="Rectangle 175"/>
          <p:cNvSpPr/>
          <p:nvPr/>
        </p:nvSpPr>
        <p:spPr>
          <a:xfrm>
            <a:off x="963009" y="2831757"/>
            <a:ext cx="4519338" cy="1631216"/>
          </a:xfrm>
          <a:prstGeom prst="rect">
            <a:avLst/>
          </a:prstGeom>
        </p:spPr>
        <p:txBody>
          <a:bodyPr wrap="square">
            <a:spAutoFit/>
          </a:bodyPr>
          <a:lstStyle/>
          <a:p>
            <a:pPr marL="22225" marR="605790">
              <a:lnSpc>
                <a:spcPts val="2000"/>
              </a:lnSpc>
            </a:pPr>
            <a:r>
              <a:rPr lang="en-US" sz="2000" spc="30" dirty="0">
                <a:solidFill>
                  <a:srgbClr val="3A3F54"/>
                </a:solidFill>
                <a:latin typeface="Akzidenz-Grotesk Pro Regular"/>
                <a:cs typeface="Akzidenz-Grotesk Pro Regular"/>
              </a:rPr>
              <a:t>By 4 months of age babies start to notice differences in emotion expressions and children can begin to understand emotion complexities during the preschool years.</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30439" r="28095"/>
          <a:stretch/>
        </p:blipFill>
        <p:spPr>
          <a:xfrm>
            <a:off x="5176234" y="-27904"/>
            <a:ext cx="4572000" cy="7350539"/>
          </a:xfrm>
          <a:prstGeom prst="rect">
            <a:avLst/>
          </a:prstGeom>
        </p:spPr>
      </p:pic>
      <p:sp>
        <p:nvSpPr>
          <p:cNvPr id="9" name="Rectangle 8"/>
          <p:cNvSpPr/>
          <p:nvPr/>
        </p:nvSpPr>
        <p:spPr>
          <a:xfrm>
            <a:off x="963009" y="4800600"/>
            <a:ext cx="4519339" cy="1374735"/>
          </a:xfrm>
          <a:prstGeom prst="rect">
            <a:avLst/>
          </a:prstGeom>
        </p:spPr>
        <p:txBody>
          <a:bodyPr wrap="square">
            <a:spAutoFit/>
          </a:bodyPr>
          <a:lstStyle/>
          <a:p>
            <a:pPr marL="22225" marR="605790">
              <a:lnSpc>
                <a:spcPts val="2000"/>
              </a:lnSpc>
            </a:pPr>
            <a:r>
              <a:rPr lang="en-US" sz="2000" spc="30" dirty="0">
                <a:solidFill>
                  <a:srgbClr val="3A3F54"/>
                </a:solidFill>
                <a:latin typeface="Akzidenz-Grotesk Pro Regular"/>
                <a:cs typeface="Akzidenz-Grotesk Pro Regular"/>
              </a:rPr>
              <a:t>Children begin to comfort others in distress around 12 months of age and increase their helping behaviors in response to others’ needs between 12-24 </a:t>
            </a:r>
            <a:r>
              <a:rPr lang="en-US" sz="2000" spc="30" dirty="0" smtClean="0">
                <a:solidFill>
                  <a:srgbClr val="3A3F54"/>
                </a:solidFill>
                <a:latin typeface="Akzidenz-Grotesk Pro Regular"/>
                <a:cs typeface="Akzidenz-Grotesk Pro Regular"/>
              </a:rPr>
              <a:t>months. </a:t>
            </a:r>
            <a:endParaRPr lang="en-US" sz="2000" spc="30" dirty="0">
              <a:solidFill>
                <a:srgbClr val="3A3F54"/>
              </a:solidFill>
              <a:latin typeface="Akzidenz-Grotesk Pro Regular"/>
              <a:cs typeface="Akzidenz-Grotesk Pro Regular"/>
            </a:endParaRPr>
          </a:p>
        </p:txBody>
      </p:sp>
      <p:grpSp>
        <p:nvGrpSpPr>
          <p:cNvPr id="10" name="Group 9"/>
          <p:cNvGrpSpPr/>
          <p:nvPr/>
        </p:nvGrpSpPr>
        <p:grpSpPr>
          <a:xfrm>
            <a:off x="256396" y="1772442"/>
            <a:ext cx="556895" cy="325120"/>
            <a:chOff x="256751" y="2580618"/>
            <a:chExt cx="556895" cy="325120"/>
          </a:xfrm>
        </p:grpSpPr>
        <p:sp>
          <p:nvSpPr>
            <p:cNvPr id="11" name="object 8"/>
            <p:cNvSpPr/>
            <p:nvPr/>
          </p:nvSpPr>
          <p:spPr>
            <a:xfrm>
              <a:off x="256751" y="2580618"/>
              <a:ext cx="556895" cy="325120"/>
            </a:xfrm>
            <a:custGeom>
              <a:avLst/>
              <a:gdLst/>
              <a:ahLst/>
              <a:cxnLst/>
              <a:rect l="l" t="t" r="r" b="b"/>
              <a:pathLst>
                <a:path w="556894" h="325119">
                  <a:moveTo>
                    <a:pt x="279035" y="324506"/>
                  </a:moveTo>
                  <a:lnTo>
                    <a:pt x="277764" y="324506"/>
                  </a:lnTo>
                  <a:lnTo>
                    <a:pt x="277126" y="324339"/>
                  </a:lnTo>
                  <a:lnTo>
                    <a:pt x="275418" y="323346"/>
                  </a:lnTo>
                  <a:lnTo>
                    <a:pt x="274717" y="322126"/>
                  </a:lnTo>
                  <a:lnTo>
                    <a:pt x="274717" y="237311"/>
                  </a:lnTo>
                  <a:lnTo>
                    <a:pt x="1649" y="237311"/>
                  </a:lnTo>
                  <a:lnTo>
                    <a:pt x="0" y="235654"/>
                  </a:lnTo>
                  <a:lnTo>
                    <a:pt x="0" y="89015"/>
                  </a:lnTo>
                  <a:lnTo>
                    <a:pt x="1649" y="87359"/>
                  </a:lnTo>
                  <a:lnTo>
                    <a:pt x="274717" y="87359"/>
                  </a:lnTo>
                  <a:lnTo>
                    <a:pt x="274717" y="2543"/>
                  </a:lnTo>
                  <a:lnTo>
                    <a:pt x="275418" y="1323"/>
                  </a:lnTo>
                  <a:lnTo>
                    <a:pt x="277695" y="0"/>
                  </a:lnTo>
                  <a:lnTo>
                    <a:pt x="279099" y="0"/>
                  </a:lnTo>
                  <a:lnTo>
                    <a:pt x="296873" y="10258"/>
                  </a:lnTo>
                  <a:lnTo>
                    <a:pt x="282086" y="10258"/>
                  </a:lnTo>
                  <a:lnTo>
                    <a:pt x="282086" y="93102"/>
                  </a:lnTo>
                  <a:lnTo>
                    <a:pt x="280436" y="94758"/>
                  </a:lnTo>
                  <a:lnTo>
                    <a:pt x="7368" y="94758"/>
                  </a:lnTo>
                  <a:lnTo>
                    <a:pt x="7368" y="229910"/>
                  </a:lnTo>
                  <a:lnTo>
                    <a:pt x="280436" y="229910"/>
                  </a:lnTo>
                  <a:lnTo>
                    <a:pt x="282086" y="231567"/>
                  </a:lnTo>
                  <a:lnTo>
                    <a:pt x="282086" y="314411"/>
                  </a:lnTo>
                  <a:lnTo>
                    <a:pt x="296873" y="314411"/>
                  </a:lnTo>
                  <a:lnTo>
                    <a:pt x="279669" y="324341"/>
                  </a:lnTo>
                  <a:lnTo>
                    <a:pt x="279035" y="324506"/>
                  </a:lnTo>
                  <a:close/>
                </a:path>
                <a:path w="556894" h="325119">
                  <a:moveTo>
                    <a:pt x="296873" y="314411"/>
                  </a:moveTo>
                  <a:lnTo>
                    <a:pt x="282086" y="314411"/>
                  </a:lnTo>
                  <a:lnTo>
                    <a:pt x="545561" y="162333"/>
                  </a:lnTo>
                  <a:lnTo>
                    <a:pt x="282086" y="10258"/>
                  </a:lnTo>
                  <a:lnTo>
                    <a:pt x="296873" y="10258"/>
                  </a:lnTo>
                  <a:lnTo>
                    <a:pt x="553923" y="158624"/>
                  </a:lnTo>
                  <a:lnTo>
                    <a:pt x="555224" y="158917"/>
                  </a:lnTo>
                  <a:lnTo>
                    <a:pt x="556292" y="159904"/>
                  </a:lnTo>
                  <a:lnTo>
                    <a:pt x="556766" y="161598"/>
                  </a:lnTo>
                  <a:lnTo>
                    <a:pt x="556810" y="161968"/>
                  </a:lnTo>
                  <a:lnTo>
                    <a:pt x="556810" y="162673"/>
                  </a:lnTo>
                  <a:lnTo>
                    <a:pt x="556771" y="163020"/>
                  </a:lnTo>
                  <a:lnTo>
                    <a:pt x="556329" y="164724"/>
                  </a:lnTo>
                  <a:lnTo>
                    <a:pt x="555248" y="165742"/>
                  </a:lnTo>
                  <a:lnTo>
                    <a:pt x="553923" y="166040"/>
                  </a:lnTo>
                  <a:lnTo>
                    <a:pt x="296873" y="314411"/>
                  </a:lnTo>
                  <a:close/>
                </a:path>
              </a:pathLst>
            </a:custGeom>
            <a:solidFill>
              <a:srgbClr val="99D1D0"/>
            </a:solidFill>
          </p:spPr>
          <p:txBody>
            <a:bodyPr wrap="square" lIns="0" tIns="0" rIns="0" bIns="0" rtlCol="0"/>
            <a:lstStyle/>
            <a:p>
              <a:endParaRPr/>
            </a:p>
          </p:txBody>
        </p:sp>
        <p:sp>
          <p:nvSpPr>
            <p:cNvPr id="12" name="object 9"/>
            <p:cNvSpPr/>
            <p:nvPr/>
          </p:nvSpPr>
          <p:spPr>
            <a:xfrm>
              <a:off x="260435" y="2670272"/>
              <a:ext cx="25400" cy="53340"/>
            </a:xfrm>
            <a:custGeom>
              <a:avLst/>
              <a:gdLst/>
              <a:ahLst/>
              <a:cxnLst/>
              <a:rect l="l" t="t" r="r" b="b"/>
              <a:pathLst>
                <a:path w="25400" h="53339">
                  <a:moveTo>
                    <a:pt x="0" y="52899"/>
                  </a:moveTo>
                  <a:lnTo>
                    <a:pt x="0" y="35801"/>
                  </a:lnTo>
                  <a:lnTo>
                    <a:pt x="17116" y="0"/>
                  </a:lnTo>
                  <a:lnTo>
                    <a:pt x="25291" y="0"/>
                  </a:lnTo>
                  <a:lnTo>
                    <a:pt x="0" y="52899"/>
                  </a:lnTo>
                  <a:close/>
                </a:path>
              </a:pathLst>
            </a:custGeom>
            <a:solidFill>
              <a:srgbClr val="99D1D0"/>
            </a:solidFill>
          </p:spPr>
          <p:txBody>
            <a:bodyPr wrap="square" lIns="0" tIns="0" rIns="0" bIns="0" rtlCol="0"/>
            <a:lstStyle/>
            <a:p>
              <a:endParaRPr/>
            </a:p>
          </p:txBody>
        </p:sp>
        <p:sp>
          <p:nvSpPr>
            <p:cNvPr id="13" name="object 10"/>
            <p:cNvSpPr/>
            <p:nvPr/>
          </p:nvSpPr>
          <p:spPr>
            <a:xfrm>
              <a:off x="260435" y="2670272"/>
              <a:ext cx="53975" cy="112395"/>
            </a:xfrm>
            <a:custGeom>
              <a:avLst/>
              <a:gdLst/>
              <a:ahLst/>
              <a:cxnLst/>
              <a:rect l="l" t="t" r="r" b="b"/>
              <a:pathLst>
                <a:path w="53975" h="112394">
                  <a:moveTo>
                    <a:pt x="0" y="112394"/>
                  </a:moveTo>
                  <a:lnTo>
                    <a:pt x="0" y="95296"/>
                  </a:lnTo>
                  <a:lnTo>
                    <a:pt x="45561" y="0"/>
                  </a:lnTo>
                  <a:lnTo>
                    <a:pt x="53736" y="0"/>
                  </a:lnTo>
                  <a:lnTo>
                    <a:pt x="0" y="112394"/>
                  </a:lnTo>
                  <a:close/>
                </a:path>
              </a:pathLst>
            </a:custGeom>
            <a:solidFill>
              <a:srgbClr val="99D1D0"/>
            </a:solidFill>
          </p:spPr>
          <p:txBody>
            <a:bodyPr wrap="square" lIns="0" tIns="0" rIns="0" bIns="0" rtlCol="0"/>
            <a:lstStyle/>
            <a:p>
              <a:endParaRPr/>
            </a:p>
          </p:txBody>
        </p:sp>
        <p:sp>
          <p:nvSpPr>
            <p:cNvPr id="14" name="object 11"/>
            <p:cNvSpPr/>
            <p:nvPr/>
          </p:nvSpPr>
          <p:spPr>
            <a:xfrm>
              <a:off x="266293" y="2670272"/>
              <a:ext cx="76835" cy="142875"/>
            </a:xfrm>
            <a:custGeom>
              <a:avLst/>
              <a:gdLst/>
              <a:ahLst/>
              <a:cxnLst/>
              <a:rect l="l" t="t" r="r" b="b"/>
              <a:pathLst>
                <a:path w="76835"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15" name="object 12"/>
            <p:cNvSpPr/>
            <p:nvPr/>
          </p:nvSpPr>
          <p:spPr>
            <a:xfrm>
              <a:off x="294741" y="2670272"/>
              <a:ext cx="76835" cy="142875"/>
            </a:xfrm>
            <a:custGeom>
              <a:avLst/>
              <a:gdLst/>
              <a:ahLst/>
              <a:cxnLst/>
              <a:rect l="l" t="t" r="r" b="b"/>
              <a:pathLst>
                <a:path w="76835"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16" name="object 13"/>
            <p:cNvSpPr/>
            <p:nvPr/>
          </p:nvSpPr>
          <p:spPr>
            <a:xfrm>
              <a:off x="323186" y="2670272"/>
              <a:ext cx="76835" cy="142875"/>
            </a:xfrm>
            <a:custGeom>
              <a:avLst/>
              <a:gdLst/>
              <a:ahLst/>
              <a:cxnLst/>
              <a:rect l="l" t="t" r="r" b="b"/>
              <a:pathLst>
                <a:path w="76835"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17" name="object 14"/>
            <p:cNvSpPr/>
            <p:nvPr/>
          </p:nvSpPr>
          <p:spPr>
            <a:xfrm>
              <a:off x="351635" y="2670272"/>
              <a:ext cx="76835" cy="142875"/>
            </a:xfrm>
            <a:custGeom>
              <a:avLst/>
              <a:gdLst/>
              <a:ahLst/>
              <a:cxnLst/>
              <a:rect l="l" t="t" r="r" b="b"/>
              <a:pathLst>
                <a:path w="76834"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18" name="object 15"/>
            <p:cNvSpPr/>
            <p:nvPr/>
          </p:nvSpPr>
          <p:spPr>
            <a:xfrm>
              <a:off x="380083" y="2670272"/>
              <a:ext cx="76835" cy="142875"/>
            </a:xfrm>
            <a:custGeom>
              <a:avLst/>
              <a:gdLst/>
              <a:ahLst/>
              <a:cxnLst/>
              <a:rect l="l" t="t" r="r" b="b"/>
              <a:pathLst>
                <a:path w="76834"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19" name="object 16"/>
            <p:cNvSpPr/>
            <p:nvPr/>
          </p:nvSpPr>
          <p:spPr>
            <a:xfrm>
              <a:off x="408528" y="2670272"/>
              <a:ext cx="76835" cy="142875"/>
            </a:xfrm>
            <a:custGeom>
              <a:avLst/>
              <a:gdLst/>
              <a:ahLst/>
              <a:cxnLst/>
              <a:rect l="l" t="t" r="r" b="b"/>
              <a:pathLst>
                <a:path w="76834"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20" name="object 17"/>
            <p:cNvSpPr/>
            <p:nvPr/>
          </p:nvSpPr>
          <p:spPr>
            <a:xfrm>
              <a:off x="436977" y="2588354"/>
              <a:ext cx="114300" cy="224790"/>
            </a:xfrm>
            <a:custGeom>
              <a:avLst/>
              <a:gdLst/>
              <a:ahLst/>
              <a:cxnLst/>
              <a:rect l="l" t="t" r="r" b="b"/>
              <a:pathLst>
                <a:path w="114300" h="224789">
                  <a:moveTo>
                    <a:pt x="98175" y="36220"/>
                  </a:moveTo>
                  <a:lnTo>
                    <a:pt x="98175" y="19122"/>
                  </a:lnTo>
                  <a:lnTo>
                    <a:pt x="107317" y="0"/>
                  </a:lnTo>
                  <a:lnTo>
                    <a:pt x="113724" y="3697"/>
                  </a:lnTo>
                  <a:lnTo>
                    <a:pt x="98175" y="36220"/>
                  </a:lnTo>
                  <a:close/>
                </a:path>
                <a:path w="114300" h="224789">
                  <a:moveTo>
                    <a:pt x="0" y="224465"/>
                  </a:moveTo>
                  <a:lnTo>
                    <a:pt x="68152" y="81917"/>
                  </a:lnTo>
                  <a:lnTo>
                    <a:pt x="76327" y="81917"/>
                  </a:lnTo>
                  <a:lnTo>
                    <a:pt x="8174" y="224465"/>
                  </a:lnTo>
                  <a:lnTo>
                    <a:pt x="0" y="224465"/>
                  </a:lnTo>
                  <a:close/>
                </a:path>
              </a:pathLst>
            </a:custGeom>
            <a:solidFill>
              <a:srgbClr val="99D1D0"/>
            </a:solidFill>
          </p:spPr>
          <p:txBody>
            <a:bodyPr wrap="square" lIns="0" tIns="0" rIns="0" bIns="0" rtlCol="0"/>
            <a:lstStyle/>
            <a:p>
              <a:endParaRPr/>
            </a:p>
          </p:txBody>
        </p:sp>
        <p:sp>
          <p:nvSpPr>
            <p:cNvPr id="21" name="object 18"/>
            <p:cNvSpPr/>
            <p:nvPr/>
          </p:nvSpPr>
          <p:spPr>
            <a:xfrm>
              <a:off x="465428" y="2601224"/>
              <a:ext cx="107950" cy="212090"/>
            </a:xfrm>
            <a:custGeom>
              <a:avLst/>
              <a:gdLst/>
              <a:ahLst/>
              <a:cxnLst/>
              <a:rect l="l" t="t" r="r" b="b"/>
              <a:pathLst>
                <a:path w="107950" h="212089">
                  <a:moveTo>
                    <a:pt x="0" y="211595"/>
                  </a:moveTo>
                  <a:lnTo>
                    <a:pt x="68152" y="69047"/>
                  </a:lnTo>
                  <a:lnTo>
                    <a:pt x="69724" y="69047"/>
                  </a:lnTo>
                  <a:lnTo>
                    <a:pt x="69724" y="65759"/>
                  </a:lnTo>
                  <a:lnTo>
                    <a:pt x="101164" y="0"/>
                  </a:lnTo>
                  <a:lnTo>
                    <a:pt x="107571" y="3697"/>
                  </a:lnTo>
                  <a:lnTo>
                    <a:pt x="8174" y="211595"/>
                  </a:lnTo>
                  <a:lnTo>
                    <a:pt x="0" y="211595"/>
                  </a:lnTo>
                  <a:close/>
                </a:path>
              </a:pathLst>
            </a:custGeom>
            <a:solidFill>
              <a:srgbClr val="99D1D0"/>
            </a:solidFill>
          </p:spPr>
          <p:txBody>
            <a:bodyPr wrap="square" lIns="0" tIns="0" rIns="0" bIns="0" rtlCol="0"/>
            <a:lstStyle/>
            <a:p>
              <a:endParaRPr/>
            </a:p>
          </p:txBody>
        </p:sp>
        <p:sp>
          <p:nvSpPr>
            <p:cNvPr id="22" name="object 19"/>
            <p:cNvSpPr/>
            <p:nvPr/>
          </p:nvSpPr>
          <p:spPr>
            <a:xfrm>
              <a:off x="493874" y="2614092"/>
              <a:ext cx="101600" cy="198755"/>
            </a:xfrm>
            <a:custGeom>
              <a:avLst/>
              <a:gdLst/>
              <a:ahLst/>
              <a:cxnLst/>
              <a:rect l="l" t="t" r="r" b="b"/>
              <a:pathLst>
                <a:path w="101600" h="198755">
                  <a:moveTo>
                    <a:pt x="0" y="198727"/>
                  </a:moveTo>
                  <a:lnTo>
                    <a:pt x="95012" y="0"/>
                  </a:lnTo>
                  <a:lnTo>
                    <a:pt x="101419" y="3697"/>
                  </a:lnTo>
                  <a:lnTo>
                    <a:pt x="8174" y="198727"/>
                  </a:lnTo>
                  <a:lnTo>
                    <a:pt x="0" y="198727"/>
                  </a:lnTo>
                  <a:close/>
                </a:path>
              </a:pathLst>
            </a:custGeom>
            <a:solidFill>
              <a:srgbClr val="99D1D0"/>
            </a:solidFill>
          </p:spPr>
          <p:txBody>
            <a:bodyPr wrap="square" lIns="0" tIns="0" rIns="0" bIns="0" rtlCol="0"/>
            <a:lstStyle/>
            <a:p>
              <a:endParaRPr/>
            </a:p>
          </p:txBody>
        </p:sp>
        <p:sp>
          <p:nvSpPr>
            <p:cNvPr id="23" name="object 20"/>
            <p:cNvSpPr/>
            <p:nvPr/>
          </p:nvSpPr>
          <p:spPr>
            <a:xfrm>
              <a:off x="522319" y="2626960"/>
              <a:ext cx="95885" cy="186055"/>
            </a:xfrm>
            <a:custGeom>
              <a:avLst/>
              <a:gdLst/>
              <a:ahLst/>
              <a:cxnLst/>
              <a:rect l="l" t="t" r="r" b="b"/>
              <a:pathLst>
                <a:path w="95884" h="186055">
                  <a:moveTo>
                    <a:pt x="0" y="185860"/>
                  </a:moveTo>
                  <a:lnTo>
                    <a:pt x="88860" y="0"/>
                  </a:lnTo>
                  <a:lnTo>
                    <a:pt x="95266" y="3697"/>
                  </a:lnTo>
                  <a:lnTo>
                    <a:pt x="8174" y="185860"/>
                  </a:lnTo>
                  <a:lnTo>
                    <a:pt x="0" y="185860"/>
                  </a:lnTo>
                  <a:close/>
                </a:path>
              </a:pathLst>
            </a:custGeom>
            <a:solidFill>
              <a:srgbClr val="99D1D0"/>
            </a:solidFill>
          </p:spPr>
          <p:txBody>
            <a:bodyPr wrap="square" lIns="0" tIns="0" rIns="0" bIns="0" rtlCol="0"/>
            <a:lstStyle/>
            <a:p>
              <a:endParaRPr/>
            </a:p>
          </p:txBody>
        </p:sp>
        <p:sp>
          <p:nvSpPr>
            <p:cNvPr id="24" name="object 21"/>
            <p:cNvSpPr/>
            <p:nvPr/>
          </p:nvSpPr>
          <p:spPr>
            <a:xfrm>
              <a:off x="535153" y="2639828"/>
              <a:ext cx="104775" cy="222885"/>
            </a:xfrm>
            <a:custGeom>
              <a:avLst/>
              <a:gdLst/>
              <a:ahLst/>
              <a:cxnLst/>
              <a:rect l="l" t="t" r="r" b="b"/>
              <a:pathLst>
                <a:path w="104775" h="222885">
                  <a:moveTo>
                    <a:pt x="0" y="222747"/>
                  </a:moveTo>
                  <a:lnTo>
                    <a:pt x="0" y="205648"/>
                  </a:lnTo>
                  <a:lnTo>
                    <a:pt x="98321" y="0"/>
                  </a:lnTo>
                  <a:lnTo>
                    <a:pt x="104728" y="3697"/>
                  </a:lnTo>
                  <a:lnTo>
                    <a:pt x="0" y="222747"/>
                  </a:lnTo>
                  <a:close/>
                </a:path>
              </a:pathLst>
            </a:custGeom>
            <a:solidFill>
              <a:srgbClr val="99D1D0"/>
            </a:solidFill>
          </p:spPr>
          <p:txBody>
            <a:bodyPr wrap="square" lIns="0" tIns="0" rIns="0" bIns="0" rtlCol="0"/>
            <a:lstStyle/>
            <a:p>
              <a:endParaRPr/>
            </a:p>
          </p:txBody>
        </p:sp>
        <p:sp>
          <p:nvSpPr>
            <p:cNvPr id="25" name="object 22"/>
            <p:cNvSpPr/>
            <p:nvPr/>
          </p:nvSpPr>
          <p:spPr>
            <a:xfrm>
              <a:off x="539397" y="2652702"/>
              <a:ext cx="123189" cy="244475"/>
            </a:xfrm>
            <a:custGeom>
              <a:avLst/>
              <a:gdLst/>
              <a:ahLst/>
              <a:cxnLst/>
              <a:rect l="l" t="t" r="r" b="b"/>
              <a:pathLst>
                <a:path w="123190" h="244475">
                  <a:moveTo>
                    <a:pt x="1364" y="244078"/>
                  </a:moveTo>
                  <a:lnTo>
                    <a:pt x="0" y="243420"/>
                  </a:lnTo>
                  <a:lnTo>
                    <a:pt x="116380" y="0"/>
                  </a:lnTo>
                  <a:lnTo>
                    <a:pt x="122786" y="3697"/>
                  </a:lnTo>
                  <a:lnTo>
                    <a:pt x="10334" y="238901"/>
                  </a:lnTo>
                  <a:lnTo>
                    <a:pt x="1364" y="244078"/>
                  </a:lnTo>
                  <a:close/>
                </a:path>
              </a:pathLst>
            </a:custGeom>
            <a:solidFill>
              <a:srgbClr val="99D1D0"/>
            </a:solidFill>
          </p:spPr>
          <p:txBody>
            <a:bodyPr wrap="square" lIns="0" tIns="0" rIns="0" bIns="0" rtlCol="0"/>
            <a:lstStyle/>
            <a:p>
              <a:endParaRPr/>
            </a:p>
          </p:txBody>
        </p:sp>
        <p:sp>
          <p:nvSpPr>
            <p:cNvPr id="26" name="object 23"/>
            <p:cNvSpPr/>
            <p:nvPr/>
          </p:nvSpPr>
          <p:spPr>
            <a:xfrm>
              <a:off x="577734" y="2665571"/>
              <a:ext cx="107314" cy="210185"/>
            </a:xfrm>
            <a:custGeom>
              <a:avLst/>
              <a:gdLst/>
              <a:ahLst/>
              <a:cxnLst/>
              <a:rect l="l" t="t" r="r" b="b"/>
              <a:pathLst>
                <a:path w="107315" h="210185">
                  <a:moveTo>
                    <a:pt x="0" y="209869"/>
                  </a:moveTo>
                  <a:lnTo>
                    <a:pt x="100339" y="0"/>
                  </a:lnTo>
                  <a:lnTo>
                    <a:pt x="106745" y="3697"/>
                  </a:lnTo>
                  <a:lnTo>
                    <a:pt x="11289" y="203353"/>
                  </a:lnTo>
                  <a:lnTo>
                    <a:pt x="0" y="209869"/>
                  </a:lnTo>
                  <a:close/>
                </a:path>
              </a:pathLst>
            </a:custGeom>
            <a:solidFill>
              <a:srgbClr val="99D1D0"/>
            </a:solidFill>
          </p:spPr>
          <p:txBody>
            <a:bodyPr wrap="square" lIns="0" tIns="0" rIns="0" bIns="0" rtlCol="0"/>
            <a:lstStyle/>
            <a:p>
              <a:endParaRPr/>
            </a:p>
          </p:txBody>
        </p:sp>
        <p:sp>
          <p:nvSpPr>
            <p:cNvPr id="27" name="object 24"/>
            <p:cNvSpPr/>
            <p:nvPr/>
          </p:nvSpPr>
          <p:spPr>
            <a:xfrm>
              <a:off x="617025" y="2678440"/>
              <a:ext cx="90170" cy="174625"/>
            </a:xfrm>
            <a:custGeom>
              <a:avLst/>
              <a:gdLst/>
              <a:ahLst/>
              <a:cxnLst/>
              <a:rect l="l" t="t" r="r" b="b"/>
              <a:pathLst>
                <a:path w="90170" h="174625">
                  <a:moveTo>
                    <a:pt x="0" y="174321"/>
                  </a:moveTo>
                  <a:lnTo>
                    <a:pt x="83343" y="0"/>
                  </a:lnTo>
                  <a:lnTo>
                    <a:pt x="89749" y="3697"/>
                  </a:lnTo>
                  <a:lnTo>
                    <a:pt x="11289" y="167805"/>
                  </a:lnTo>
                  <a:lnTo>
                    <a:pt x="0" y="174321"/>
                  </a:lnTo>
                  <a:close/>
                </a:path>
              </a:pathLst>
            </a:custGeom>
            <a:solidFill>
              <a:srgbClr val="99D1D0"/>
            </a:solidFill>
          </p:spPr>
          <p:txBody>
            <a:bodyPr wrap="square" lIns="0" tIns="0" rIns="0" bIns="0" rtlCol="0"/>
            <a:lstStyle/>
            <a:p>
              <a:endParaRPr/>
            </a:p>
          </p:txBody>
        </p:sp>
        <p:sp>
          <p:nvSpPr>
            <p:cNvPr id="28" name="object 25"/>
            <p:cNvSpPr/>
            <p:nvPr/>
          </p:nvSpPr>
          <p:spPr>
            <a:xfrm>
              <a:off x="656317" y="2691309"/>
              <a:ext cx="73025" cy="139065"/>
            </a:xfrm>
            <a:custGeom>
              <a:avLst/>
              <a:gdLst/>
              <a:ahLst/>
              <a:cxnLst/>
              <a:rect l="l" t="t" r="r" b="b"/>
              <a:pathLst>
                <a:path w="73025" h="139064">
                  <a:moveTo>
                    <a:pt x="0" y="138772"/>
                  </a:moveTo>
                  <a:lnTo>
                    <a:pt x="66347" y="0"/>
                  </a:lnTo>
                  <a:lnTo>
                    <a:pt x="72753" y="3697"/>
                  </a:lnTo>
                  <a:lnTo>
                    <a:pt x="11289" y="132256"/>
                  </a:lnTo>
                  <a:lnTo>
                    <a:pt x="0" y="138772"/>
                  </a:lnTo>
                  <a:close/>
                </a:path>
              </a:pathLst>
            </a:custGeom>
            <a:solidFill>
              <a:srgbClr val="99D1D0"/>
            </a:solidFill>
          </p:spPr>
          <p:txBody>
            <a:bodyPr wrap="square" lIns="0" tIns="0" rIns="0" bIns="0" rtlCol="0"/>
            <a:lstStyle/>
            <a:p>
              <a:endParaRPr/>
            </a:p>
          </p:txBody>
        </p:sp>
        <p:sp>
          <p:nvSpPr>
            <p:cNvPr id="29" name="object 26"/>
            <p:cNvSpPr/>
            <p:nvPr/>
          </p:nvSpPr>
          <p:spPr>
            <a:xfrm>
              <a:off x="695604" y="2704176"/>
              <a:ext cx="55880" cy="103505"/>
            </a:xfrm>
            <a:custGeom>
              <a:avLst/>
              <a:gdLst/>
              <a:ahLst/>
              <a:cxnLst/>
              <a:rect l="l" t="t" r="r" b="b"/>
              <a:pathLst>
                <a:path w="55879" h="103505">
                  <a:moveTo>
                    <a:pt x="0" y="103228"/>
                  </a:moveTo>
                  <a:lnTo>
                    <a:pt x="49354" y="0"/>
                  </a:lnTo>
                  <a:lnTo>
                    <a:pt x="55759" y="3697"/>
                  </a:lnTo>
                  <a:lnTo>
                    <a:pt x="11289" y="96712"/>
                  </a:lnTo>
                  <a:lnTo>
                    <a:pt x="0" y="103228"/>
                  </a:lnTo>
                  <a:close/>
                </a:path>
              </a:pathLst>
            </a:custGeom>
            <a:solidFill>
              <a:srgbClr val="99D1D0"/>
            </a:solidFill>
          </p:spPr>
          <p:txBody>
            <a:bodyPr wrap="square" lIns="0" tIns="0" rIns="0" bIns="0" rtlCol="0"/>
            <a:lstStyle/>
            <a:p>
              <a:endParaRPr/>
            </a:p>
          </p:txBody>
        </p:sp>
        <p:sp>
          <p:nvSpPr>
            <p:cNvPr id="30" name="object 27"/>
            <p:cNvSpPr/>
            <p:nvPr/>
          </p:nvSpPr>
          <p:spPr>
            <a:xfrm>
              <a:off x="734890" y="2717044"/>
              <a:ext cx="39370" cy="67945"/>
            </a:xfrm>
            <a:custGeom>
              <a:avLst/>
              <a:gdLst/>
              <a:ahLst/>
              <a:cxnLst/>
              <a:rect l="l" t="t" r="r" b="b"/>
              <a:pathLst>
                <a:path w="39370" h="67944">
                  <a:moveTo>
                    <a:pt x="0" y="67684"/>
                  </a:moveTo>
                  <a:lnTo>
                    <a:pt x="32360" y="0"/>
                  </a:lnTo>
                  <a:lnTo>
                    <a:pt x="38766" y="3697"/>
                  </a:lnTo>
                  <a:lnTo>
                    <a:pt x="11289" y="61168"/>
                  </a:lnTo>
                  <a:lnTo>
                    <a:pt x="0" y="67684"/>
                  </a:lnTo>
                  <a:close/>
                </a:path>
              </a:pathLst>
            </a:custGeom>
            <a:solidFill>
              <a:srgbClr val="99D1D0"/>
            </a:solidFill>
          </p:spPr>
          <p:txBody>
            <a:bodyPr wrap="square" lIns="0" tIns="0" rIns="0" bIns="0" rtlCol="0"/>
            <a:lstStyle/>
            <a:p>
              <a:endParaRPr/>
            </a:p>
          </p:txBody>
        </p:sp>
        <p:sp>
          <p:nvSpPr>
            <p:cNvPr id="31" name="object 28"/>
            <p:cNvSpPr/>
            <p:nvPr/>
          </p:nvSpPr>
          <p:spPr>
            <a:xfrm>
              <a:off x="774181" y="2729913"/>
              <a:ext cx="22225" cy="32384"/>
            </a:xfrm>
            <a:custGeom>
              <a:avLst/>
              <a:gdLst/>
              <a:ahLst/>
              <a:cxnLst/>
              <a:rect l="l" t="t" r="r" b="b"/>
              <a:pathLst>
                <a:path w="22225" h="32385">
                  <a:moveTo>
                    <a:pt x="0" y="32137"/>
                  </a:moveTo>
                  <a:lnTo>
                    <a:pt x="15365" y="0"/>
                  </a:lnTo>
                  <a:lnTo>
                    <a:pt x="21771" y="3697"/>
                  </a:lnTo>
                  <a:lnTo>
                    <a:pt x="11289" y="25621"/>
                  </a:lnTo>
                  <a:lnTo>
                    <a:pt x="0" y="32137"/>
                  </a:lnTo>
                  <a:close/>
                </a:path>
              </a:pathLst>
            </a:custGeom>
            <a:solidFill>
              <a:srgbClr val="99D1D0"/>
            </a:solidFill>
          </p:spPr>
          <p:txBody>
            <a:bodyPr wrap="square" lIns="0" tIns="0" rIns="0" bIns="0" rtlCol="0"/>
            <a:lstStyle/>
            <a:p>
              <a:endParaRPr/>
            </a:p>
          </p:txBody>
        </p:sp>
      </p:grpSp>
      <p:grpSp>
        <p:nvGrpSpPr>
          <p:cNvPr id="32" name="Group 31"/>
          <p:cNvGrpSpPr/>
          <p:nvPr/>
        </p:nvGrpSpPr>
        <p:grpSpPr>
          <a:xfrm>
            <a:off x="256350" y="3482833"/>
            <a:ext cx="556895" cy="325120"/>
            <a:chOff x="256751" y="2580618"/>
            <a:chExt cx="556895" cy="325120"/>
          </a:xfrm>
        </p:grpSpPr>
        <p:sp>
          <p:nvSpPr>
            <p:cNvPr id="33" name="object 8"/>
            <p:cNvSpPr/>
            <p:nvPr/>
          </p:nvSpPr>
          <p:spPr>
            <a:xfrm>
              <a:off x="256751" y="2580618"/>
              <a:ext cx="556895" cy="325120"/>
            </a:xfrm>
            <a:custGeom>
              <a:avLst/>
              <a:gdLst/>
              <a:ahLst/>
              <a:cxnLst/>
              <a:rect l="l" t="t" r="r" b="b"/>
              <a:pathLst>
                <a:path w="556894" h="325119">
                  <a:moveTo>
                    <a:pt x="279035" y="324506"/>
                  </a:moveTo>
                  <a:lnTo>
                    <a:pt x="277764" y="324506"/>
                  </a:lnTo>
                  <a:lnTo>
                    <a:pt x="277126" y="324339"/>
                  </a:lnTo>
                  <a:lnTo>
                    <a:pt x="275418" y="323346"/>
                  </a:lnTo>
                  <a:lnTo>
                    <a:pt x="274717" y="322126"/>
                  </a:lnTo>
                  <a:lnTo>
                    <a:pt x="274717" y="237311"/>
                  </a:lnTo>
                  <a:lnTo>
                    <a:pt x="1649" y="237311"/>
                  </a:lnTo>
                  <a:lnTo>
                    <a:pt x="0" y="235654"/>
                  </a:lnTo>
                  <a:lnTo>
                    <a:pt x="0" y="89015"/>
                  </a:lnTo>
                  <a:lnTo>
                    <a:pt x="1649" y="87359"/>
                  </a:lnTo>
                  <a:lnTo>
                    <a:pt x="274717" y="87359"/>
                  </a:lnTo>
                  <a:lnTo>
                    <a:pt x="274717" y="2543"/>
                  </a:lnTo>
                  <a:lnTo>
                    <a:pt x="275418" y="1323"/>
                  </a:lnTo>
                  <a:lnTo>
                    <a:pt x="277695" y="0"/>
                  </a:lnTo>
                  <a:lnTo>
                    <a:pt x="279099" y="0"/>
                  </a:lnTo>
                  <a:lnTo>
                    <a:pt x="296873" y="10258"/>
                  </a:lnTo>
                  <a:lnTo>
                    <a:pt x="282086" y="10258"/>
                  </a:lnTo>
                  <a:lnTo>
                    <a:pt x="282086" y="93102"/>
                  </a:lnTo>
                  <a:lnTo>
                    <a:pt x="280436" y="94758"/>
                  </a:lnTo>
                  <a:lnTo>
                    <a:pt x="7368" y="94758"/>
                  </a:lnTo>
                  <a:lnTo>
                    <a:pt x="7368" y="229910"/>
                  </a:lnTo>
                  <a:lnTo>
                    <a:pt x="280436" y="229910"/>
                  </a:lnTo>
                  <a:lnTo>
                    <a:pt x="282086" y="231567"/>
                  </a:lnTo>
                  <a:lnTo>
                    <a:pt x="282086" y="314411"/>
                  </a:lnTo>
                  <a:lnTo>
                    <a:pt x="296873" y="314411"/>
                  </a:lnTo>
                  <a:lnTo>
                    <a:pt x="279669" y="324341"/>
                  </a:lnTo>
                  <a:lnTo>
                    <a:pt x="279035" y="324506"/>
                  </a:lnTo>
                  <a:close/>
                </a:path>
                <a:path w="556894" h="325119">
                  <a:moveTo>
                    <a:pt x="296873" y="314411"/>
                  </a:moveTo>
                  <a:lnTo>
                    <a:pt x="282086" y="314411"/>
                  </a:lnTo>
                  <a:lnTo>
                    <a:pt x="545561" y="162333"/>
                  </a:lnTo>
                  <a:lnTo>
                    <a:pt x="282086" y="10258"/>
                  </a:lnTo>
                  <a:lnTo>
                    <a:pt x="296873" y="10258"/>
                  </a:lnTo>
                  <a:lnTo>
                    <a:pt x="553923" y="158624"/>
                  </a:lnTo>
                  <a:lnTo>
                    <a:pt x="555224" y="158917"/>
                  </a:lnTo>
                  <a:lnTo>
                    <a:pt x="556292" y="159904"/>
                  </a:lnTo>
                  <a:lnTo>
                    <a:pt x="556766" y="161598"/>
                  </a:lnTo>
                  <a:lnTo>
                    <a:pt x="556810" y="161968"/>
                  </a:lnTo>
                  <a:lnTo>
                    <a:pt x="556810" y="162673"/>
                  </a:lnTo>
                  <a:lnTo>
                    <a:pt x="556771" y="163020"/>
                  </a:lnTo>
                  <a:lnTo>
                    <a:pt x="556329" y="164724"/>
                  </a:lnTo>
                  <a:lnTo>
                    <a:pt x="555248" y="165742"/>
                  </a:lnTo>
                  <a:lnTo>
                    <a:pt x="553923" y="166040"/>
                  </a:lnTo>
                  <a:lnTo>
                    <a:pt x="296873" y="314411"/>
                  </a:lnTo>
                  <a:close/>
                </a:path>
              </a:pathLst>
            </a:custGeom>
            <a:solidFill>
              <a:srgbClr val="99D1D0"/>
            </a:solidFill>
          </p:spPr>
          <p:txBody>
            <a:bodyPr wrap="square" lIns="0" tIns="0" rIns="0" bIns="0" rtlCol="0"/>
            <a:lstStyle/>
            <a:p>
              <a:endParaRPr/>
            </a:p>
          </p:txBody>
        </p:sp>
        <p:sp>
          <p:nvSpPr>
            <p:cNvPr id="34" name="object 9"/>
            <p:cNvSpPr/>
            <p:nvPr/>
          </p:nvSpPr>
          <p:spPr>
            <a:xfrm>
              <a:off x="260435" y="2670272"/>
              <a:ext cx="25400" cy="53340"/>
            </a:xfrm>
            <a:custGeom>
              <a:avLst/>
              <a:gdLst/>
              <a:ahLst/>
              <a:cxnLst/>
              <a:rect l="l" t="t" r="r" b="b"/>
              <a:pathLst>
                <a:path w="25400" h="53339">
                  <a:moveTo>
                    <a:pt x="0" y="52899"/>
                  </a:moveTo>
                  <a:lnTo>
                    <a:pt x="0" y="35801"/>
                  </a:lnTo>
                  <a:lnTo>
                    <a:pt x="17116" y="0"/>
                  </a:lnTo>
                  <a:lnTo>
                    <a:pt x="25291" y="0"/>
                  </a:lnTo>
                  <a:lnTo>
                    <a:pt x="0" y="52899"/>
                  </a:lnTo>
                  <a:close/>
                </a:path>
              </a:pathLst>
            </a:custGeom>
            <a:solidFill>
              <a:srgbClr val="99D1D0"/>
            </a:solidFill>
          </p:spPr>
          <p:txBody>
            <a:bodyPr wrap="square" lIns="0" tIns="0" rIns="0" bIns="0" rtlCol="0"/>
            <a:lstStyle/>
            <a:p>
              <a:endParaRPr/>
            </a:p>
          </p:txBody>
        </p:sp>
        <p:sp>
          <p:nvSpPr>
            <p:cNvPr id="35" name="object 10"/>
            <p:cNvSpPr/>
            <p:nvPr/>
          </p:nvSpPr>
          <p:spPr>
            <a:xfrm>
              <a:off x="260435" y="2670272"/>
              <a:ext cx="53975" cy="112395"/>
            </a:xfrm>
            <a:custGeom>
              <a:avLst/>
              <a:gdLst/>
              <a:ahLst/>
              <a:cxnLst/>
              <a:rect l="l" t="t" r="r" b="b"/>
              <a:pathLst>
                <a:path w="53975" h="112394">
                  <a:moveTo>
                    <a:pt x="0" y="112394"/>
                  </a:moveTo>
                  <a:lnTo>
                    <a:pt x="0" y="95296"/>
                  </a:lnTo>
                  <a:lnTo>
                    <a:pt x="45561" y="0"/>
                  </a:lnTo>
                  <a:lnTo>
                    <a:pt x="53736" y="0"/>
                  </a:lnTo>
                  <a:lnTo>
                    <a:pt x="0" y="112394"/>
                  </a:lnTo>
                  <a:close/>
                </a:path>
              </a:pathLst>
            </a:custGeom>
            <a:solidFill>
              <a:srgbClr val="99D1D0"/>
            </a:solidFill>
          </p:spPr>
          <p:txBody>
            <a:bodyPr wrap="square" lIns="0" tIns="0" rIns="0" bIns="0" rtlCol="0"/>
            <a:lstStyle/>
            <a:p>
              <a:endParaRPr/>
            </a:p>
          </p:txBody>
        </p:sp>
        <p:sp>
          <p:nvSpPr>
            <p:cNvPr id="36" name="object 11"/>
            <p:cNvSpPr/>
            <p:nvPr/>
          </p:nvSpPr>
          <p:spPr>
            <a:xfrm>
              <a:off x="266293" y="2670272"/>
              <a:ext cx="76835" cy="142875"/>
            </a:xfrm>
            <a:custGeom>
              <a:avLst/>
              <a:gdLst/>
              <a:ahLst/>
              <a:cxnLst/>
              <a:rect l="l" t="t" r="r" b="b"/>
              <a:pathLst>
                <a:path w="76835"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37" name="object 12"/>
            <p:cNvSpPr/>
            <p:nvPr/>
          </p:nvSpPr>
          <p:spPr>
            <a:xfrm>
              <a:off x="294741" y="2670272"/>
              <a:ext cx="76835" cy="142875"/>
            </a:xfrm>
            <a:custGeom>
              <a:avLst/>
              <a:gdLst/>
              <a:ahLst/>
              <a:cxnLst/>
              <a:rect l="l" t="t" r="r" b="b"/>
              <a:pathLst>
                <a:path w="76835"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38" name="object 13"/>
            <p:cNvSpPr/>
            <p:nvPr/>
          </p:nvSpPr>
          <p:spPr>
            <a:xfrm>
              <a:off x="323186" y="2670272"/>
              <a:ext cx="76835" cy="142875"/>
            </a:xfrm>
            <a:custGeom>
              <a:avLst/>
              <a:gdLst/>
              <a:ahLst/>
              <a:cxnLst/>
              <a:rect l="l" t="t" r="r" b="b"/>
              <a:pathLst>
                <a:path w="76835"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39" name="object 14"/>
            <p:cNvSpPr/>
            <p:nvPr/>
          </p:nvSpPr>
          <p:spPr>
            <a:xfrm>
              <a:off x="351635" y="2670272"/>
              <a:ext cx="76835" cy="142875"/>
            </a:xfrm>
            <a:custGeom>
              <a:avLst/>
              <a:gdLst/>
              <a:ahLst/>
              <a:cxnLst/>
              <a:rect l="l" t="t" r="r" b="b"/>
              <a:pathLst>
                <a:path w="76834"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40" name="object 15"/>
            <p:cNvSpPr/>
            <p:nvPr/>
          </p:nvSpPr>
          <p:spPr>
            <a:xfrm>
              <a:off x="380083" y="2670272"/>
              <a:ext cx="76835" cy="142875"/>
            </a:xfrm>
            <a:custGeom>
              <a:avLst/>
              <a:gdLst/>
              <a:ahLst/>
              <a:cxnLst/>
              <a:rect l="l" t="t" r="r" b="b"/>
              <a:pathLst>
                <a:path w="76834"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41" name="object 16"/>
            <p:cNvSpPr/>
            <p:nvPr/>
          </p:nvSpPr>
          <p:spPr>
            <a:xfrm>
              <a:off x="408528" y="2670272"/>
              <a:ext cx="76835" cy="142875"/>
            </a:xfrm>
            <a:custGeom>
              <a:avLst/>
              <a:gdLst/>
              <a:ahLst/>
              <a:cxnLst/>
              <a:rect l="l" t="t" r="r" b="b"/>
              <a:pathLst>
                <a:path w="76834"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42" name="object 17"/>
            <p:cNvSpPr/>
            <p:nvPr/>
          </p:nvSpPr>
          <p:spPr>
            <a:xfrm>
              <a:off x="436977" y="2588354"/>
              <a:ext cx="114300" cy="224790"/>
            </a:xfrm>
            <a:custGeom>
              <a:avLst/>
              <a:gdLst/>
              <a:ahLst/>
              <a:cxnLst/>
              <a:rect l="l" t="t" r="r" b="b"/>
              <a:pathLst>
                <a:path w="114300" h="224789">
                  <a:moveTo>
                    <a:pt x="98175" y="36220"/>
                  </a:moveTo>
                  <a:lnTo>
                    <a:pt x="98175" y="19122"/>
                  </a:lnTo>
                  <a:lnTo>
                    <a:pt x="107317" y="0"/>
                  </a:lnTo>
                  <a:lnTo>
                    <a:pt x="113724" y="3697"/>
                  </a:lnTo>
                  <a:lnTo>
                    <a:pt x="98175" y="36220"/>
                  </a:lnTo>
                  <a:close/>
                </a:path>
                <a:path w="114300" h="224789">
                  <a:moveTo>
                    <a:pt x="0" y="224465"/>
                  </a:moveTo>
                  <a:lnTo>
                    <a:pt x="68152" y="81917"/>
                  </a:lnTo>
                  <a:lnTo>
                    <a:pt x="76327" y="81917"/>
                  </a:lnTo>
                  <a:lnTo>
                    <a:pt x="8174" y="224465"/>
                  </a:lnTo>
                  <a:lnTo>
                    <a:pt x="0" y="224465"/>
                  </a:lnTo>
                  <a:close/>
                </a:path>
              </a:pathLst>
            </a:custGeom>
            <a:solidFill>
              <a:srgbClr val="99D1D0"/>
            </a:solidFill>
          </p:spPr>
          <p:txBody>
            <a:bodyPr wrap="square" lIns="0" tIns="0" rIns="0" bIns="0" rtlCol="0"/>
            <a:lstStyle/>
            <a:p>
              <a:endParaRPr/>
            </a:p>
          </p:txBody>
        </p:sp>
        <p:sp>
          <p:nvSpPr>
            <p:cNvPr id="43" name="object 18"/>
            <p:cNvSpPr/>
            <p:nvPr/>
          </p:nvSpPr>
          <p:spPr>
            <a:xfrm>
              <a:off x="465428" y="2601224"/>
              <a:ext cx="107950" cy="212090"/>
            </a:xfrm>
            <a:custGeom>
              <a:avLst/>
              <a:gdLst/>
              <a:ahLst/>
              <a:cxnLst/>
              <a:rect l="l" t="t" r="r" b="b"/>
              <a:pathLst>
                <a:path w="107950" h="212089">
                  <a:moveTo>
                    <a:pt x="0" y="211595"/>
                  </a:moveTo>
                  <a:lnTo>
                    <a:pt x="68152" y="69047"/>
                  </a:lnTo>
                  <a:lnTo>
                    <a:pt x="69724" y="69047"/>
                  </a:lnTo>
                  <a:lnTo>
                    <a:pt x="69724" y="65759"/>
                  </a:lnTo>
                  <a:lnTo>
                    <a:pt x="101164" y="0"/>
                  </a:lnTo>
                  <a:lnTo>
                    <a:pt x="107571" y="3697"/>
                  </a:lnTo>
                  <a:lnTo>
                    <a:pt x="8174" y="211595"/>
                  </a:lnTo>
                  <a:lnTo>
                    <a:pt x="0" y="211595"/>
                  </a:lnTo>
                  <a:close/>
                </a:path>
              </a:pathLst>
            </a:custGeom>
            <a:solidFill>
              <a:srgbClr val="99D1D0"/>
            </a:solidFill>
          </p:spPr>
          <p:txBody>
            <a:bodyPr wrap="square" lIns="0" tIns="0" rIns="0" bIns="0" rtlCol="0"/>
            <a:lstStyle/>
            <a:p>
              <a:endParaRPr/>
            </a:p>
          </p:txBody>
        </p:sp>
        <p:sp>
          <p:nvSpPr>
            <p:cNvPr id="44" name="object 19"/>
            <p:cNvSpPr/>
            <p:nvPr/>
          </p:nvSpPr>
          <p:spPr>
            <a:xfrm>
              <a:off x="493874" y="2614092"/>
              <a:ext cx="101600" cy="198755"/>
            </a:xfrm>
            <a:custGeom>
              <a:avLst/>
              <a:gdLst/>
              <a:ahLst/>
              <a:cxnLst/>
              <a:rect l="l" t="t" r="r" b="b"/>
              <a:pathLst>
                <a:path w="101600" h="198755">
                  <a:moveTo>
                    <a:pt x="0" y="198727"/>
                  </a:moveTo>
                  <a:lnTo>
                    <a:pt x="95012" y="0"/>
                  </a:lnTo>
                  <a:lnTo>
                    <a:pt x="101419" y="3697"/>
                  </a:lnTo>
                  <a:lnTo>
                    <a:pt x="8174" y="198727"/>
                  </a:lnTo>
                  <a:lnTo>
                    <a:pt x="0" y="198727"/>
                  </a:lnTo>
                  <a:close/>
                </a:path>
              </a:pathLst>
            </a:custGeom>
            <a:solidFill>
              <a:srgbClr val="99D1D0"/>
            </a:solidFill>
          </p:spPr>
          <p:txBody>
            <a:bodyPr wrap="square" lIns="0" tIns="0" rIns="0" bIns="0" rtlCol="0"/>
            <a:lstStyle/>
            <a:p>
              <a:endParaRPr/>
            </a:p>
          </p:txBody>
        </p:sp>
        <p:sp>
          <p:nvSpPr>
            <p:cNvPr id="45" name="object 20"/>
            <p:cNvSpPr/>
            <p:nvPr/>
          </p:nvSpPr>
          <p:spPr>
            <a:xfrm>
              <a:off x="522319" y="2626960"/>
              <a:ext cx="95885" cy="186055"/>
            </a:xfrm>
            <a:custGeom>
              <a:avLst/>
              <a:gdLst/>
              <a:ahLst/>
              <a:cxnLst/>
              <a:rect l="l" t="t" r="r" b="b"/>
              <a:pathLst>
                <a:path w="95884" h="186055">
                  <a:moveTo>
                    <a:pt x="0" y="185860"/>
                  </a:moveTo>
                  <a:lnTo>
                    <a:pt x="88860" y="0"/>
                  </a:lnTo>
                  <a:lnTo>
                    <a:pt x="95266" y="3697"/>
                  </a:lnTo>
                  <a:lnTo>
                    <a:pt x="8174" y="185860"/>
                  </a:lnTo>
                  <a:lnTo>
                    <a:pt x="0" y="185860"/>
                  </a:lnTo>
                  <a:close/>
                </a:path>
              </a:pathLst>
            </a:custGeom>
            <a:solidFill>
              <a:srgbClr val="99D1D0"/>
            </a:solidFill>
          </p:spPr>
          <p:txBody>
            <a:bodyPr wrap="square" lIns="0" tIns="0" rIns="0" bIns="0" rtlCol="0"/>
            <a:lstStyle/>
            <a:p>
              <a:endParaRPr/>
            </a:p>
          </p:txBody>
        </p:sp>
        <p:sp>
          <p:nvSpPr>
            <p:cNvPr id="46" name="object 21"/>
            <p:cNvSpPr/>
            <p:nvPr/>
          </p:nvSpPr>
          <p:spPr>
            <a:xfrm>
              <a:off x="535153" y="2639828"/>
              <a:ext cx="104775" cy="222885"/>
            </a:xfrm>
            <a:custGeom>
              <a:avLst/>
              <a:gdLst/>
              <a:ahLst/>
              <a:cxnLst/>
              <a:rect l="l" t="t" r="r" b="b"/>
              <a:pathLst>
                <a:path w="104775" h="222885">
                  <a:moveTo>
                    <a:pt x="0" y="222747"/>
                  </a:moveTo>
                  <a:lnTo>
                    <a:pt x="0" y="205648"/>
                  </a:lnTo>
                  <a:lnTo>
                    <a:pt x="98321" y="0"/>
                  </a:lnTo>
                  <a:lnTo>
                    <a:pt x="104728" y="3697"/>
                  </a:lnTo>
                  <a:lnTo>
                    <a:pt x="0" y="222747"/>
                  </a:lnTo>
                  <a:close/>
                </a:path>
              </a:pathLst>
            </a:custGeom>
            <a:solidFill>
              <a:srgbClr val="99D1D0"/>
            </a:solidFill>
          </p:spPr>
          <p:txBody>
            <a:bodyPr wrap="square" lIns="0" tIns="0" rIns="0" bIns="0" rtlCol="0"/>
            <a:lstStyle/>
            <a:p>
              <a:endParaRPr/>
            </a:p>
          </p:txBody>
        </p:sp>
        <p:sp>
          <p:nvSpPr>
            <p:cNvPr id="47" name="object 22"/>
            <p:cNvSpPr/>
            <p:nvPr/>
          </p:nvSpPr>
          <p:spPr>
            <a:xfrm>
              <a:off x="539397" y="2652702"/>
              <a:ext cx="123189" cy="244475"/>
            </a:xfrm>
            <a:custGeom>
              <a:avLst/>
              <a:gdLst/>
              <a:ahLst/>
              <a:cxnLst/>
              <a:rect l="l" t="t" r="r" b="b"/>
              <a:pathLst>
                <a:path w="123190" h="244475">
                  <a:moveTo>
                    <a:pt x="1364" y="244078"/>
                  </a:moveTo>
                  <a:lnTo>
                    <a:pt x="0" y="243420"/>
                  </a:lnTo>
                  <a:lnTo>
                    <a:pt x="116380" y="0"/>
                  </a:lnTo>
                  <a:lnTo>
                    <a:pt x="122786" y="3697"/>
                  </a:lnTo>
                  <a:lnTo>
                    <a:pt x="10334" y="238901"/>
                  </a:lnTo>
                  <a:lnTo>
                    <a:pt x="1364" y="244078"/>
                  </a:lnTo>
                  <a:close/>
                </a:path>
              </a:pathLst>
            </a:custGeom>
            <a:solidFill>
              <a:srgbClr val="99D1D0"/>
            </a:solidFill>
          </p:spPr>
          <p:txBody>
            <a:bodyPr wrap="square" lIns="0" tIns="0" rIns="0" bIns="0" rtlCol="0"/>
            <a:lstStyle/>
            <a:p>
              <a:endParaRPr/>
            </a:p>
          </p:txBody>
        </p:sp>
        <p:sp>
          <p:nvSpPr>
            <p:cNvPr id="48" name="object 23"/>
            <p:cNvSpPr/>
            <p:nvPr/>
          </p:nvSpPr>
          <p:spPr>
            <a:xfrm>
              <a:off x="577734" y="2665571"/>
              <a:ext cx="107314" cy="210185"/>
            </a:xfrm>
            <a:custGeom>
              <a:avLst/>
              <a:gdLst/>
              <a:ahLst/>
              <a:cxnLst/>
              <a:rect l="l" t="t" r="r" b="b"/>
              <a:pathLst>
                <a:path w="107315" h="210185">
                  <a:moveTo>
                    <a:pt x="0" y="209869"/>
                  </a:moveTo>
                  <a:lnTo>
                    <a:pt x="100339" y="0"/>
                  </a:lnTo>
                  <a:lnTo>
                    <a:pt x="106745" y="3697"/>
                  </a:lnTo>
                  <a:lnTo>
                    <a:pt x="11289" y="203353"/>
                  </a:lnTo>
                  <a:lnTo>
                    <a:pt x="0" y="209869"/>
                  </a:lnTo>
                  <a:close/>
                </a:path>
              </a:pathLst>
            </a:custGeom>
            <a:solidFill>
              <a:srgbClr val="99D1D0"/>
            </a:solidFill>
          </p:spPr>
          <p:txBody>
            <a:bodyPr wrap="square" lIns="0" tIns="0" rIns="0" bIns="0" rtlCol="0"/>
            <a:lstStyle/>
            <a:p>
              <a:endParaRPr/>
            </a:p>
          </p:txBody>
        </p:sp>
        <p:sp>
          <p:nvSpPr>
            <p:cNvPr id="49" name="object 24"/>
            <p:cNvSpPr/>
            <p:nvPr/>
          </p:nvSpPr>
          <p:spPr>
            <a:xfrm>
              <a:off x="617025" y="2678440"/>
              <a:ext cx="90170" cy="174625"/>
            </a:xfrm>
            <a:custGeom>
              <a:avLst/>
              <a:gdLst/>
              <a:ahLst/>
              <a:cxnLst/>
              <a:rect l="l" t="t" r="r" b="b"/>
              <a:pathLst>
                <a:path w="90170" h="174625">
                  <a:moveTo>
                    <a:pt x="0" y="174321"/>
                  </a:moveTo>
                  <a:lnTo>
                    <a:pt x="83343" y="0"/>
                  </a:lnTo>
                  <a:lnTo>
                    <a:pt x="89749" y="3697"/>
                  </a:lnTo>
                  <a:lnTo>
                    <a:pt x="11289" y="167805"/>
                  </a:lnTo>
                  <a:lnTo>
                    <a:pt x="0" y="174321"/>
                  </a:lnTo>
                  <a:close/>
                </a:path>
              </a:pathLst>
            </a:custGeom>
            <a:solidFill>
              <a:srgbClr val="99D1D0"/>
            </a:solidFill>
          </p:spPr>
          <p:txBody>
            <a:bodyPr wrap="square" lIns="0" tIns="0" rIns="0" bIns="0" rtlCol="0"/>
            <a:lstStyle/>
            <a:p>
              <a:endParaRPr/>
            </a:p>
          </p:txBody>
        </p:sp>
        <p:sp>
          <p:nvSpPr>
            <p:cNvPr id="50" name="object 25"/>
            <p:cNvSpPr/>
            <p:nvPr/>
          </p:nvSpPr>
          <p:spPr>
            <a:xfrm>
              <a:off x="656317" y="2691309"/>
              <a:ext cx="73025" cy="139065"/>
            </a:xfrm>
            <a:custGeom>
              <a:avLst/>
              <a:gdLst/>
              <a:ahLst/>
              <a:cxnLst/>
              <a:rect l="l" t="t" r="r" b="b"/>
              <a:pathLst>
                <a:path w="73025" h="139064">
                  <a:moveTo>
                    <a:pt x="0" y="138772"/>
                  </a:moveTo>
                  <a:lnTo>
                    <a:pt x="66347" y="0"/>
                  </a:lnTo>
                  <a:lnTo>
                    <a:pt x="72753" y="3697"/>
                  </a:lnTo>
                  <a:lnTo>
                    <a:pt x="11289" y="132256"/>
                  </a:lnTo>
                  <a:lnTo>
                    <a:pt x="0" y="138772"/>
                  </a:lnTo>
                  <a:close/>
                </a:path>
              </a:pathLst>
            </a:custGeom>
            <a:solidFill>
              <a:srgbClr val="99D1D0"/>
            </a:solidFill>
          </p:spPr>
          <p:txBody>
            <a:bodyPr wrap="square" lIns="0" tIns="0" rIns="0" bIns="0" rtlCol="0"/>
            <a:lstStyle/>
            <a:p>
              <a:endParaRPr/>
            </a:p>
          </p:txBody>
        </p:sp>
        <p:sp>
          <p:nvSpPr>
            <p:cNvPr id="51" name="object 26"/>
            <p:cNvSpPr/>
            <p:nvPr/>
          </p:nvSpPr>
          <p:spPr>
            <a:xfrm>
              <a:off x="695604" y="2704176"/>
              <a:ext cx="55880" cy="103505"/>
            </a:xfrm>
            <a:custGeom>
              <a:avLst/>
              <a:gdLst/>
              <a:ahLst/>
              <a:cxnLst/>
              <a:rect l="l" t="t" r="r" b="b"/>
              <a:pathLst>
                <a:path w="55879" h="103505">
                  <a:moveTo>
                    <a:pt x="0" y="103228"/>
                  </a:moveTo>
                  <a:lnTo>
                    <a:pt x="49354" y="0"/>
                  </a:lnTo>
                  <a:lnTo>
                    <a:pt x="55759" y="3697"/>
                  </a:lnTo>
                  <a:lnTo>
                    <a:pt x="11289" y="96712"/>
                  </a:lnTo>
                  <a:lnTo>
                    <a:pt x="0" y="103228"/>
                  </a:lnTo>
                  <a:close/>
                </a:path>
              </a:pathLst>
            </a:custGeom>
            <a:solidFill>
              <a:srgbClr val="99D1D0"/>
            </a:solidFill>
          </p:spPr>
          <p:txBody>
            <a:bodyPr wrap="square" lIns="0" tIns="0" rIns="0" bIns="0" rtlCol="0"/>
            <a:lstStyle/>
            <a:p>
              <a:endParaRPr/>
            </a:p>
          </p:txBody>
        </p:sp>
        <p:sp>
          <p:nvSpPr>
            <p:cNvPr id="52" name="object 27"/>
            <p:cNvSpPr/>
            <p:nvPr/>
          </p:nvSpPr>
          <p:spPr>
            <a:xfrm>
              <a:off x="734890" y="2717044"/>
              <a:ext cx="39370" cy="67945"/>
            </a:xfrm>
            <a:custGeom>
              <a:avLst/>
              <a:gdLst/>
              <a:ahLst/>
              <a:cxnLst/>
              <a:rect l="l" t="t" r="r" b="b"/>
              <a:pathLst>
                <a:path w="39370" h="67944">
                  <a:moveTo>
                    <a:pt x="0" y="67684"/>
                  </a:moveTo>
                  <a:lnTo>
                    <a:pt x="32360" y="0"/>
                  </a:lnTo>
                  <a:lnTo>
                    <a:pt x="38766" y="3697"/>
                  </a:lnTo>
                  <a:lnTo>
                    <a:pt x="11289" y="61168"/>
                  </a:lnTo>
                  <a:lnTo>
                    <a:pt x="0" y="67684"/>
                  </a:lnTo>
                  <a:close/>
                </a:path>
              </a:pathLst>
            </a:custGeom>
            <a:solidFill>
              <a:srgbClr val="99D1D0"/>
            </a:solidFill>
          </p:spPr>
          <p:txBody>
            <a:bodyPr wrap="square" lIns="0" tIns="0" rIns="0" bIns="0" rtlCol="0"/>
            <a:lstStyle/>
            <a:p>
              <a:endParaRPr/>
            </a:p>
          </p:txBody>
        </p:sp>
        <p:sp>
          <p:nvSpPr>
            <p:cNvPr id="53" name="object 28"/>
            <p:cNvSpPr/>
            <p:nvPr/>
          </p:nvSpPr>
          <p:spPr>
            <a:xfrm>
              <a:off x="774181" y="2729913"/>
              <a:ext cx="22225" cy="32384"/>
            </a:xfrm>
            <a:custGeom>
              <a:avLst/>
              <a:gdLst/>
              <a:ahLst/>
              <a:cxnLst/>
              <a:rect l="l" t="t" r="r" b="b"/>
              <a:pathLst>
                <a:path w="22225" h="32385">
                  <a:moveTo>
                    <a:pt x="0" y="32137"/>
                  </a:moveTo>
                  <a:lnTo>
                    <a:pt x="15365" y="0"/>
                  </a:lnTo>
                  <a:lnTo>
                    <a:pt x="21771" y="3697"/>
                  </a:lnTo>
                  <a:lnTo>
                    <a:pt x="11289" y="25621"/>
                  </a:lnTo>
                  <a:lnTo>
                    <a:pt x="0" y="32137"/>
                  </a:lnTo>
                  <a:close/>
                </a:path>
              </a:pathLst>
            </a:custGeom>
            <a:solidFill>
              <a:srgbClr val="99D1D0"/>
            </a:solidFill>
          </p:spPr>
          <p:txBody>
            <a:bodyPr wrap="square" lIns="0" tIns="0" rIns="0" bIns="0" rtlCol="0"/>
            <a:lstStyle/>
            <a:p>
              <a:endParaRPr/>
            </a:p>
          </p:txBody>
        </p:sp>
      </p:grpSp>
      <p:grpSp>
        <p:nvGrpSpPr>
          <p:cNvPr id="54" name="Group 53"/>
          <p:cNvGrpSpPr/>
          <p:nvPr/>
        </p:nvGrpSpPr>
        <p:grpSpPr>
          <a:xfrm>
            <a:off x="304309" y="5316295"/>
            <a:ext cx="556895" cy="325120"/>
            <a:chOff x="256751" y="2580618"/>
            <a:chExt cx="556895" cy="325120"/>
          </a:xfrm>
        </p:grpSpPr>
        <p:sp>
          <p:nvSpPr>
            <p:cNvPr id="55" name="object 8"/>
            <p:cNvSpPr/>
            <p:nvPr/>
          </p:nvSpPr>
          <p:spPr>
            <a:xfrm>
              <a:off x="256751" y="2580618"/>
              <a:ext cx="556895" cy="325120"/>
            </a:xfrm>
            <a:custGeom>
              <a:avLst/>
              <a:gdLst/>
              <a:ahLst/>
              <a:cxnLst/>
              <a:rect l="l" t="t" r="r" b="b"/>
              <a:pathLst>
                <a:path w="556894" h="325119">
                  <a:moveTo>
                    <a:pt x="279035" y="324506"/>
                  </a:moveTo>
                  <a:lnTo>
                    <a:pt x="277764" y="324506"/>
                  </a:lnTo>
                  <a:lnTo>
                    <a:pt x="277126" y="324339"/>
                  </a:lnTo>
                  <a:lnTo>
                    <a:pt x="275418" y="323346"/>
                  </a:lnTo>
                  <a:lnTo>
                    <a:pt x="274717" y="322126"/>
                  </a:lnTo>
                  <a:lnTo>
                    <a:pt x="274717" y="237311"/>
                  </a:lnTo>
                  <a:lnTo>
                    <a:pt x="1649" y="237311"/>
                  </a:lnTo>
                  <a:lnTo>
                    <a:pt x="0" y="235654"/>
                  </a:lnTo>
                  <a:lnTo>
                    <a:pt x="0" y="89015"/>
                  </a:lnTo>
                  <a:lnTo>
                    <a:pt x="1649" y="87359"/>
                  </a:lnTo>
                  <a:lnTo>
                    <a:pt x="274717" y="87359"/>
                  </a:lnTo>
                  <a:lnTo>
                    <a:pt x="274717" y="2543"/>
                  </a:lnTo>
                  <a:lnTo>
                    <a:pt x="275418" y="1323"/>
                  </a:lnTo>
                  <a:lnTo>
                    <a:pt x="277695" y="0"/>
                  </a:lnTo>
                  <a:lnTo>
                    <a:pt x="279099" y="0"/>
                  </a:lnTo>
                  <a:lnTo>
                    <a:pt x="296873" y="10258"/>
                  </a:lnTo>
                  <a:lnTo>
                    <a:pt x="282086" y="10258"/>
                  </a:lnTo>
                  <a:lnTo>
                    <a:pt x="282086" y="93102"/>
                  </a:lnTo>
                  <a:lnTo>
                    <a:pt x="280436" y="94758"/>
                  </a:lnTo>
                  <a:lnTo>
                    <a:pt x="7368" y="94758"/>
                  </a:lnTo>
                  <a:lnTo>
                    <a:pt x="7368" y="229910"/>
                  </a:lnTo>
                  <a:lnTo>
                    <a:pt x="280436" y="229910"/>
                  </a:lnTo>
                  <a:lnTo>
                    <a:pt x="282086" y="231567"/>
                  </a:lnTo>
                  <a:lnTo>
                    <a:pt x="282086" y="314411"/>
                  </a:lnTo>
                  <a:lnTo>
                    <a:pt x="296873" y="314411"/>
                  </a:lnTo>
                  <a:lnTo>
                    <a:pt x="279669" y="324341"/>
                  </a:lnTo>
                  <a:lnTo>
                    <a:pt x="279035" y="324506"/>
                  </a:lnTo>
                  <a:close/>
                </a:path>
                <a:path w="556894" h="325119">
                  <a:moveTo>
                    <a:pt x="296873" y="314411"/>
                  </a:moveTo>
                  <a:lnTo>
                    <a:pt x="282086" y="314411"/>
                  </a:lnTo>
                  <a:lnTo>
                    <a:pt x="545561" y="162333"/>
                  </a:lnTo>
                  <a:lnTo>
                    <a:pt x="282086" y="10258"/>
                  </a:lnTo>
                  <a:lnTo>
                    <a:pt x="296873" y="10258"/>
                  </a:lnTo>
                  <a:lnTo>
                    <a:pt x="553923" y="158624"/>
                  </a:lnTo>
                  <a:lnTo>
                    <a:pt x="555224" y="158917"/>
                  </a:lnTo>
                  <a:lnTo>
                    <a:pt x="556292" y="159904"/>
                  </a:lnTo>
                  <a:lnTo>
                    <a:pt x="556766" y="161598"/>
                  </a:lnTo>
                  <a:lnTo>
                    <a:pt x="556810" y="161968"/>
                  </a:lnTo>
                  <a:lnTo>
                    <a:pt x="556810" y="162673"/>
                  </a:lnTo>
                  <a:lnTo>
                    <a:pt x="556771" y="163020"/>
                  </a:lnTo>
                  <a:lnTo>
                    <a:pt x="556329" y="164724"/>
                  </a:lnTo>
                  <a:lnTo>
                    <a:pt x="555248" y="165742"/>
                  </a:lnTo>
                  <a:lnTo>
                    <a:pt x="553923" y="166040"/>
                  </a:lnTo>
                  <a:lnTo>
                    <a:pt x="296873" y="314411"/>
                  </a:lnTo>
                  <a:close/>
                </a:path>
              </a:pathLst>
            </a:custGeom>
            <a:solidFill>
              <a:srgbClr val="99D1D0"/>
            </a:solidFill>
          </p:spPr>
          <p:txBody>
            <a:bodyPr wrap="square" lIns="0" tIns="0" rIns="0" bIns="0" rtlCol="0"/>
            <a:lstStyle/>
            <a:p>
              <a:endParaRPr/>
            </a:p>
          </p:txBody>
        </p:sp>
        <p:sp>
          <p:nvSpPr>
            <p:cNvPr id="56" name="object 9"/>
            <p:cNvSpPr/>
            <p:nvPr/>
          </p:nvSpPr>
          <p:spPr>
            <a:xfrm>
              <a:off x="260435" y="2670272"/>
              <a:ext cx="25400" cy="53340"/>
            </a:xfrm>
            <a:custGeom>
              <a:avLst/>
              <a:gdLst/>
              <a:ahLst/>
              <a:cxnLst/>
              <a:rect l="l" t="t" r="r" b="b"/>
              <a:pathLst>
                <a:path w="25400" h="53339">
                  <a:moveTo>
                    <a:pt x="0" y="52899"/>
                  </a:moveTo>
                  <a:lnTo>
                    <a:pt x="0" y="35801"/>
                  </a:lnTo>
                  <a:lnTo>
                    <a:pt x="17116" y="0"/>
                  </a:lnTo>
                  <a:lnTo>
                    <a:pt x="25291" y="0"/>
                  </a:lnTo>
                  <a:lnTo>
                    <a:pt x="0" y="52899"/>
                  </a:lnTo>
                  <a:close/>
                </a:path>
              </a:pathLst>
            </a:custGeom>
            <a:solidFill>
              <a:srgbClr val="99D1D0"/>
            </a:solidFill>
          </p:spPr>
          <p:txBody>
            <a:bodyPr wrap="square" lIns="0" tIns="0" rIns="0" bIns="0" rtlCol="0"/>
            <a:lstStyle/>
            <a:p>
              <a:endParaRPr/>
            </a:p>
          </p:txBody>
        </p:sp>
        <p:sp>
          <p:nvSpPr>
            <p:cNvPr id="57" name="object 10"/>
            <p:cNvSpPr/>
            <p:nvPr/>
          </p:nvSpPr>
          <p:spPr>
            <a:xfrm>
              <a:off x="260435" y="2670272"/>
              <a:ext cx="53975" cy="112395"/>
            </a:xfrm>
            <a:custGeom>
              <a:avLst/>
              <a:gdLst/>
              <a:ahLst/>
              <a:cxnLst/>
              <a:rect l="l" t="t" r="r" b="b"/>
              <a:pathLst>
                <a:path w="53975" h="112394">
                  <a:moveTo>
                    <a:pt x="0" y="112394"/>
                  </a:moveTo>
                  <a:lnTo>
                    <a:pt x="0" y="95296"/>
                  </a:lnTo>
                  <a:lnTo>
                    <a:pt x="45561" y="0"/>
                  </a:lnTo>
                  <a:lnTo>
                    <a:pt x="53736" y="0"/>
                  </a:lnTo>
                  <a:lnTo>
                    <a:pt x="0" y="112394"/>
                  </a:lnTo>
                  <a:close/>
                </a:path>
              </a:pathLst>
            </a:custGeom>
            <a:solidFill>
              <a:srgbClr val="99D1D0"/>
            </a:solidFill>
          </p:spPr>
          <p:txBody>
            <a:bodyPr wrap="square" lIns="0" tIns="0" rIns="0" bIns="0" rtlCol="0"/>
            <a:lstStyle/>
            <a:p>
              <a:endParaRPr/>
            </a:p>
          </p:txBody>
        </p:sp>
        <p:sp>
          <p:nvSpPr>
            <p:cNvPr id="58" name="object 11"/>
            <p:cNvSpPr/>
            <p:nvPr/>
          </p:nvSpPr>
          <p:spPr>
            <a:xfrm>
              <a:off x="266293" y="2670272"/>
              <a:ext cx="76835" cy="142875"/>
            </a:xfrm>
            <a:custGeom>
              <a:avLst/>
              <a:gdLst/>
              <a:ahLst/>
              <a:cxnLst/>
              <a:rect l="l" t="t" r="r" b="b"/>
              <a:pathLst>
                <a:path w="76835"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59" name="object 12"/>
            <p:cNvSpPr/>
            <p:nvPr/>
          </p:nvSpPr>
          <p:spPr>
            <a:xfrm>
              <a:off x="294741" y="2670272"/>
              <a:ext cx="76835" cy="142875"/>
            </a:xfrm>
            <a:custGeom>
              <a:avLst/>
              <a:gdLst/>
              <a:ahLst/>
              <a:cxnLst/>
              <a:rect l="l" t="t" r="r" b="b"/>
              <a:pathLst>
                <a:path w="76835"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60" name="object 13"/>
            <p:cNvSpPr/>
            <p:nvPr/>
          </p:nvSpPr>
          <p:spPr>
            <a:xfrm>
              <a:off x="323186" y="2670272"/>
              <a:ext cx="76835" cy="142875"/>
            </a:xfrm>
            <a:custGeom>
              <a:avLst/>
              <a:gdLst/>
              <a:ahLst/>
              <a:cxnLst/>
              <a:rect l="l" t="t" r="r" b="b"/>
              <a:pathLst>
                <a:path w="76835"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61" name="object 14"/>
            <p:cNvSpPr/>
            <p:nvPr/>
          </p:nvSpPr>
          <p:spPr>
            <a:xfrm>
              <a:off x="351635" y="2670272"/>
              <a:ext cx="76835" cy="142875"/>
            </a:xfrm>
            <a:custGeom>
              <a:avLst/>
              <a:gdLst/>
              <a:ahLst/>
              <a:cxnLst/>
              <a:rect l="l" t="t" r="r" b="b"/>
              <a:pathLst>
                <a:path w="76834"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62" name="object 15"/>
            <p:cNvSpPr/>
            <p:nvPr/>
          </p:nvSpPr>
          <p:spPr>
            <a:xfrm>
              <a:off x="380083" y="2670272"/>
              <a:ext cx="76835" cy="142875"/>
            </a:xfrm>
            <a:custGeom>
              <a:avLst/>
              <a:gdLst/>
              <a:ahLst/>
              <a:cxnLst/>
              <a:rect l="l" t="t" r="r" b="b"/>
              <a:pathLst>
                <a:path w="76834"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63" name="object 16"/>
            <p:cNvSpPr/>
            <p:nvPr/>
          </p:nvSpPr>
          <p:spPr>
            <a:xfrm>
              <a:off x="408528" y="2670272"/>
              <a:ext cx="76835" cy="142875"/>
            </a:xfrm>
            <a:custGeom>
              <a:avLst/>
              <a:gdLst/>
              <a:ahLst/>
              <a:cxnLst/>
              <a:rect l="l" t="t" r="r" b="b"/>
              <a:pathLst>
                <a:path w="76834"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64" name="object 17"/>
            <p:cNvSpPr/>
            <p:nvPr/>
          </p:nvSpPr>
          <p:spPr>
            <a:xfrm>
              <a:off x="436977" y="2588354"/>
              <a:ext cx="114300" cy="224790"/>
            </a:xfrm>
            <a:custGeom>
              <a:avLst/>
              <a:gdLst/>
              <a:ahLst/>
              <a:cxnLst/>
              <a:rect l="l" t="t" r="r" b="b"/>
              <a:pathLst>
                <a:path w="114300" h="224789">
                  <a:moveTo>
                    <a:pt x="98175" y="36220"/>
                  </a:moveTo>
                  <a:lnTo>
                    <a:pt x="98175" y="19122"/>
                  </a:lnTo>
                  <a:lnTo>
                    <a:pt x="107317" y="0"/>
                  </a:lnTo>
                  <a:lnTo>
                    <a:pt x="113724" y="3697"/>
                  </a:lnTo>
                  <a:lnTo>
                    <a:pt x="98175" y="36220"/>
                  </a:lnTo>
                  <a:close/>
                </a:path>
                <a:path w="114300" h="224789">
                  <a:moveTo>
                    <a:pt x="0" y="224465"/>
                  </a:moveTo>
                  <a:lnTo>
                    <a:pt x="68152" y="81917"/>
                  </a:lnTo>
                  <a:lnTo>
                    <a:pt x="76327" y="81917"/>
                  </a:lnTo>
                  <a:lnTo>
                    <a:pt x="8174" y="224465"/>
                  </a:lnTo>
                  <a:lnTo>
                    <a:pt x="0" y="224465"/>
                  </a:lnTo>
                  <a:close/>
                </a:path>
              </a:pathLst>
            </a:custGeom>
            <a:solidFill>
              <a:srgbClr val="99D1D0"/>
            </a:solidFill>
          </p:spPr>
          <p:txBody>
            <a:bodyPr wrap="square" lIns="0" tIns="0" rIns="0" bIns="0" rtlCol="0"/>
            <a:lstStyle/>
            <a:p>
              <a:endParaRPr/>
            </a:p>
          </p:txBody>
        </p:sp>
        <p:sp>
          <p:nvSpPr>
            <p:cNvPr id="65" name="object 18"/>
            <p:cNvSpPr/>
            <p:nvPr/>
          </p:nvSpPr>
          <p:spPr>
            <a:xfrm>
              <a:off x="465428" y="2601224"/>
              <a:ext cx="107950" cy="212090"/>
            </a:xfrm>
            <a:custGeom>
              <a:avLst/>
              <a:gdLst/>
              <a:ahLst/>
              <a:cxnLst/>
              <a:rect l="l" t="t" r="r" b="b"/>
              <a:pathLst>
                <a:path w="107950" h="212089">
                  <a:moveTo>
                    <a:pt x="0" y="211595"/>
                  </a:moveTo>
                  <a:lnTo>
                    <a:pt x="68152" y="69047"/>
                  </a:lnTo>
                  <a:lnTo>
                    <a:pt x="69724" y="69047"/>
                  </a:lnTo>
                  <a:lnTo>
                    <a:pt x="69724" y="65759"/>
                  </a:lnTo>
                  <a:lnTo>
                    <a:pt x="101164" y="0"/>
                  </a:lnTo>
                  <a:lnTo>
                    <a:pt x="107571" y="3697"/>
                  </a:lnTo>
                  <a:lnTo>
                    <a:pt x="8174" y="211595"/>
                  </a:lnTo>
                  <a:lnTo>
                    <a:pt x="0" y="211595"/>
                  </a:lnTo>
                  <a:close/>
                </a:path>
              </a:pathLst>
            </a:custGeom>
            <a:solidFill>
              <a:srgbClr val="99D1D0"/>
            </a:solidFill>
          </p:spPr>
          <p:txBody>
            <a:bodyPr wrap="square" lIns="0" tIns="0" rIns="0" bIns="0" rtlCol="0"/>
            <a:lstStyle/>
            <a:p>
              <a:endParaRPr/>
            </a:p>
          </p:txBody>
        </p:sp>
        <p:sp>
          <p:nvSpPr>
            <p:cNvPr id="66" name="object 19"/>
            <p:cNvSpPr/>
            <p:nvPr/>
          </p:nvSpPr>
          <p:spPr>
            <a:xfrm>
              <a:off x="493874" y="2614092"/>
              <a:ext cx="101600" cy="198755"/>
            </a:xfrm>
            <a:custGeom>
              <a:avLst/>
              <a:gdLst/>
              <a:ahLst/>
              <a:cxnLst/>
              <a:rect l="l" t="t" r="r" b="b"/>
              <a:pathLst>
                <a:path w="101600" h="198755">
                  <a:moveTo>
                    <a:pt x="0" y="198727"/>
                  </a:moveTo>
                  <a:lnTo>
                    <a:pt x="95012" y="0"/>
                  </a:lnTo>
                  <a:lnTo>
                    <a:pt x="101419" y="3697"/>
                  </a:lnTo>
                  <a:lnTo>
                    <a:pt x="8174" y="198727"/>
                  </a:lnTo>
                  <a:lnTo>
                    <a:pt x="0" y="198727"/>
                  </a:lnTo>
                  <a:close/>
                </a:path>
              </a:pathLst>
            </a:custGeom>
            <a:solidFill>
              <a:srgbClr val="99D1D0"/>
            </a:solidFill>
          </p:spPr>
          <p:txBody>
            <a:bodyPr wrap="square" lIns="0" tIns="0" rIns="0" bIns="0" rtlCol="0"/>
            <a:lstStyle/>
            <a:p>
              <a:endParaRPr/>
            </a:p>
          </p:txBody>
        </p:sp>
        <p:sp>
          <p:nvSpPr>
            <p:cNvPr id="67" name="object 20"/>
            <p:cNvSpPr/>
            <p:nvPr/>
          </p:nvSpPr>
          <p:spPr>
            <a:xfrm>
              <a:off x="522319" y="2626960"/>
              <a:ext cx="95885" cy="186055"/>
            </a:xfrm>
            <a:custGeom>
              <a:avLst/>
              <a:gdLst/>
              <a:ahLst/>
              <a:cxnLst/>
              <a:rect l="l" t="t" r="r" b="b"/>
              <a:pathLst>
                <a:path w="95884" h="186055">
                  <a:moveTo>
                    <a:pt x="0" y="185860"/>
                  </a:moveTo>
                  <a:lnTo>
                    <a:pt x="88860" y="0"/>
                  </a:lnTo>
                  <a:lnTo>
                    <a:pt x="95266" y="3697"/>
                  </a:lnTo>
                  <a:lnTo>
                    <a:pt x="8174" y="185860"/>
                  </a:lnTo>
                  <a:lnTo>
                    <a:pt x="0" y="185860"/>
                  </a:lnTo>
                  <a:close/>
                </a:path>
              </a:pathLst>
            </a:custGeom>
            <a:solidFill>
              <a:srgbClr val="99D1D0"/>
            </a:solidFill>
          </p:spPr>
          <p:txBody>
            <a:bodyPr wrap="square" lIns="0" tIns="0" rIns="0" bIns="0" rtlCol="0"/>
            <a:lstStyle/>
            <a:p>
              <a:endParaRPr/>
            </a:p>
          </p:txBody>
        </p:sp>
        <p:sp>
          <p:nvSpPr>
            <p:cNvPr id="68" name="object 21"/>
            <p:cNvSpPr/>
            <p:nvPr/>
          </p:nvSpPr>
          <p:spPr>
            <a:xfrm>
              <a:off x="535153" y="2639828"/>
              <a:ext cx="104775" cy="222885"/>
            </a:xfrm>
            <a:custGeom>
              <a:avLst/>
              <a:gdLst/>
              <a:ahLst/>
              <a:cxnLst/>
              <a:rect l="l" t="t" r="r" b="b"/>
              <a:pathLst>
                <a:path w="104775" h="222885">
                  <a:moveTo>
                    <a:pt x="0" y="222747"/>
                  </a:moveTo>
                  <a:lnTo>
                    <a:pt x="0" y="205648"/>
                  </a:lnTo>
                  <a:lnTo>
                    <a:pt x="98321" y="0"/>
                  </a:lnTo>
                  <a:lnTo>
                    <a:pt x="104728" y="3697"/>
                  </a:lnTo>
                  <a:lnTo>
                    <a:pt x="0" y="222747"/>
                  </a:lnTo>
                  <a:close/>
                </a:path>
              </a:pathLst>
            </a:custGeom>
            <a:solidFill>
              <a:srgbClr val="99D1D0"/>
            </a:solidFill>
          </p:spPr>
          <p:txBody>
            <a:bodyPr wrap="square" lIns="0" tIns="0" rIns="0" bIns="0" rtlCol="0"/>
            <a:lstStyle/>
            <a:p>
              <a:endParaRPr/>
            </a:p>
          </p:txBody>
        </p:sp>
        <p:sp>
          <p:nvSpPr>
            <p:cNvPr id="69" name="object 22"/>
            <p:cNvSpPr/>
            <p:nvPr/>
          </p:nvSpPr>
          <p:spPr>
            <a:xfrm>
              <a:off x="539397" y="2652702"/>
              <a:ext cx="123189" cy="244475"/>
            </a:xfrm>
            <a:custGeom>
              <a:avLst/>
              <a:gdLst/>
              <a:ahLst/>
              <a:cxnLst/>
              <a:rect l="l" t="t" r="r" b="b"/>
              <a:pathLst>
                <a:path w="123190" h="244475">
                  <a:moveTo>
                    <a:pt x="1364" y="244078"/>
                  </a:moveTo>
                  <a:lnTo>
                    <a:pt x="0" y="243420"/>
                  </a:lnTo>
                  <a:lnTo>
                    <a:pt x="116380" y="0"/>
                  </a:lnTo>
                  <a:lnTo>
                    <a:pt x="122786" y="3697"/>
                  </a:lnTo>
                  <a:lnTo>
                    <a:pt x="10334" y="238901"/>
                  </a:lnTo>
                  <a:lnTo>
                    <a:pt x="1364" y="244078"/>
                  </a:lnTo>
                  <a:close/>
                </a:path>
              </a:pathLst>
            </a:custGeom>
            <a:solidFill>
              <a:srgbClr val="99D1D0"/>
            </a:solidFill>
          </p:spPr>
          <p:txBody>
            <a:bodyPr wrap="square" lIns="0" tIns="0" rIns="0" bIns="0" rtlCol="0"/>
            <a:lstStyle/>
            <a:p>
              <a:endParaRPr/>
            </a:p>
          </p:txBody>
        </p:sp>
        <p:sp>
          <p:nvSpPr>
            <p:cNvPr id="70" name="object 23"/>
            <p:cNvSpPr/>
            <p:nvPr/>
          </p:nvSpPr>
          <p:spPr>
            <a:xfrm>
              <a:off x="577734" y="2665571"/>
              <a:ext cx="107314" cy="210185"/>
            </a:xfrm>
            <a:custGeom>
              <a:avLst/>
              <a:gdLst/>
              <a:ahLst/>
              <a:cxnLst/>
              <a:rect l="l" t="t" r="r" b="b"/>
              <a:pathLst>
                <a:path w="107315" h="210185">
                  <a:moveTo>
                    <a:pt x="0" y="209869"/>
                  </a:moveTo>
                  <a:lnTo>
                    <a:pt x="100339" y="0"/>
                  </a:lnTo>
                  <a:lnTo>
                    <a:pt x="106745" y="3697"/>
                  </a:lnTo>
                  <a:lnTo>
                    <a:pt x="11289" y="203353"/>
                  </a:lnTo>
                  <a:lnTo>
                    <a:pt x="0" y="209869"/>
                  </a:lnTo>
                  <a:close/>
                </a:path>
              </a:pathLst>
            </a:custGeom>
            <a:solidFill>
              <a:srgbClr val="99D1D0"/>
            </a:solidFill>
          </p:spPr>
          <p:txBody>
            <a:bodyPr wrap="square" lIns="0" tIns="0" rIns="0" bIns="0" rtlCol="0"/>
            <a:lstStyle/>
            <a:p>
              <a:endParaRPr/>
            </a:p>
          </p:txBody>
        </p:sp>
        <p:sp>
          <p:nvSpPr>
            <p:cNvPr id="71" name="object 24"/>
            <p:cNvSpPr/>
            <p:nvPr/>
          </p:nvSpPr>
          <p:spPr>
            <a:xfrm>
              <a:off x="617025" y="2678440"/>
              <a:ext cx="90170" cy="174625"/>
            </a:xfrm>
            <a:custGeom>
              <a:avLst/>
              <a:gdLst/>
              <a:ahLst/>
              <a:cxnLst/>
              <a:rect l="l" t="t" r="r" b="b"/>
              <a:pathLst>
                <a:path w="90170" h="174625">
                  <a:moveTo>
                    <a:pt x="0" y="174321"/>
                  </a:moveTo>
                  <a:lnTo>
                    <a:pt x="83343" y="0"/>
                  </a:lnTo>
                  <a:lnTo>
                    <a:pt x="89749" y="3697"/>
                  </a:lnTo>
                  <a:lnTo>
                    <a:pt x="11289" y="167805"/>
                  </a:lnTo>
                  <a:lnTo>
                    <a:pt x="0" y="174321"/>
                  </a:lnTo>
                  <a:close/>
                </a:path>
              </a:pathLst>
            </a:custGeom>
            <a:solidFill>
              <a:srgbClr val="99D1D0"/>
            </a:solidFill>
          </p:spPr>
          <p:txBody>
            <a:bodyPr wrap="square" lIns="0" tIns="0" rIns="0" bIns="0" rtlCol="0"/>
            <a:lstStyle/>
            <a:p>
              <a:endParaRPr/>
            </a:p>
          </p:txBody>
        </p:sp>
        <p:sp>
          <p:nvSpPr>
            <p:cNvPr id="72" name="object 25"/>
            <p:cNvSpPr/>
            <p:nvPr/>
          </p:nvSpPr>
          <p:spPr>
            <a:xfrm>
              <a:off x="656317" y="2691309"/>
              <a:ext cx="73025" cy="139065"/>
            </a:xfrm>
            <a:custGeom>
              <a:avLst/>
              <a:gdLst/>
              <a:ahLst/>
              <a:cxnLst/>
              <a:rect l="l" t="t" r="r" b="b"/>
              <a:pathLst>
                <a:path w="73025" h="139064">
                  <a:moveTo>
                    <a:pt x="0" y="138772"/>
                  </a:moveTo>
                  <a:lnTo>
                    <a:pt x="66347" y="0"/>
                  </a:lnTo>
                  <a:lnTo>
                    <a:pt x="72753" y="3697"/>
                  </a:lnTo>
                  <a:lnTo>
                    <a:pt x="11289" y="132256"/>
                  </a:lnTo>
                  <a:lnTo>
                    <a:pt x="0" y="138772"/>
                  </a:lnTo>
                  <a:close/>
                </a:path>
              </a:pathLst>
            </a:custGeom>
            <a:solidFill>
              <a:srgbClr val="99D1D0"/>
            </a:solidFill>
          </p:spPr>
          <p:txBody>
            <a:bodyPr wrap="square" lIns="0" tIns="0" rIns="0" bIns="0" rtlCol="0"/>
            <a:lstStyle/>
            <a:p>
              <a:endParaRPr/>
            </a:p>
          </p:txBody>
        </p:sp>
        <p:sp>
          <p:nvSpPr>
            <p:cNvPr id="73" name="object 26"/>
            <p:cNvSpPr/>
            <p:nvPr/>
          </p:nvSpPr>
          <p:spPr>
            <a:xfrm>
              <a:off x="695604" y="2704176"/>
              <a:ext cx="55880" cy="103505"/>
            </a:xfrm>
            <a:custGeom>
              <a:avLst/>
              <a:gdLst/>
              <a:ahLst/>
              <a:cxnLst/>
              <a:rect l="l" t="t" r="r" b="b"/>
              <a:pathLst>
                <a:path w="55879" h="103505">
                  <a:moveTo>
                    <a:pt x="0" y="103228"/>
                  </a:moveTo>
                  <a:lnTo>
                    <a:pt x="49354" y="0"/>
                  </a:lnTo>
                  <a:lnTo>
                    <a:pt x="55759" y="3697"/>
                  </a:lnTo>
                  <a:lnTo>
                    <a:pt x="11289" y="96712"/>
                  </a:lnTo>
                  <a:lnTo>
                    <a:pt x="0" y="103228"/>
                  </a:lnTo>
                  <a:close/>
                </a:path>
              </a:pathLst>
            </a:custGeom>
            <a:solidFill>
              <a:srgbClr val="99D1D0"/>
            </a:solidFill>
          </p:spPr>
          <p:txBody>
            <a:bodyPr wrap="square" lIns="0" tIns="0" rIns="0" bIns="0" rtlCol="0"/>
            <a:lstStyle/>
            <a:p>
              <a:endParaRPr/>
            </a:p>
          </p:txBody>
        </p:sp>
        <p:sp>
          <p:nvSpPr>
            <p:cNvPr id="74" name="object 27"/>
            <p:cNvSpPr/>
            <p:nvPr/>
          </p:nvSpPr>
          <p:spPr>
            <a:xfrm>
              <a:off x="734890" y="2717044"/>
              <a:ext cx="39370" cy="67945"/>
            </a:xfrm>
            <a:custGeom>
              <a:avLst/>
              <a:gdLst/>
              <a:ahLst/>
              <a:cxnLst/>
              <a:rect l="l" t="t" r="r" b="b"/>
              <a:pathLst>
                <a:path w="39370" h="67944">
                  <a:moveTo>
                    <a:pt x="0" y="67684"/>
                  </a:moveTo>
                  <a:lnTo>
                    <a:pt x="32360" y="0"/>
                  </a:lnTo>
                  <a:lnTo>
                    <a:pt x="38766" y="3697"/>
                  </a:lnTo>
                  <a:lnTo>
                    <a:pt x="11289" y="61168"/>
                  </a:lnTo>
                  <a:lnTo>
                    <a:pt x="0" y="67684"/>
                  </a:lnTo>
                  <a:close/>
                </a:path>
              </a:pathLst>
            </a:custGeom>
            <a:solidFill>
              <a:srgbClr val="99D1D0"/>
            </a:solidFill>
          </p:spPr>
          <p:txBody>
            <a:bodyPr wrap="square" lIns="0" tIns="0" rIns="0" bIns="0" rtlCol="0"/>
            <a:lstStyle/>
            <a:p>
              <a:endParaRPr/>
            </a:p>
          </p:txBody>
        </p:sp>
        <p:sp>
          <p:nvSpPr>
            <p:cNvPr id="75" name="object 28"/>
            <p:cNvSpPr/>
            <p:nvPr/>
          </p:nvSpPr>
          <p:spPr>
            <a:xfrm>
              <a:off x="774181" y="2729913"/>
              <a:ext cx="22225" cy="32384"/>
            </a:xfrm>
            <a:custGeom>
              <a:avLst/>
              <a:gdLst/>
              <a:ahLst/>
              <a:cxnLst/>
              <a:rect l="l" t="t" r="r" b="b"/>
              <a:pathLst>
                <a:path w="22225" h="32385">
                  <a:moveTo>
                    <a:pt x="0" y="32137"/>
                  </a:moveTo>
                  <a:lnTo>
                    <a:pt x="15365" y="0"/>
                  </a:lnTo>
                  <a:lnTo>
                    <a:pt x="21771" y="3697"/>
                  </a:lnTo>
                  <a:lnTo>
                    <a:pt x="11289" y="25621"/>
                  </a:lnTo>
                  <a:lnTo>
                    <a:pt x="0" y="32137"/>
                  </a:lnTo>
                  <a:close/>
                </a:path>
              </a:pathLst>
            </a:custGeom>
            <a:solidFill>
              <a:srgbClr val="99D1D0"/>
            </a:solidFill>
          </p:spPr>
          <p:txBody>
            <a:bodyPr wrap="square" lIns="0" tIns="0" rIns="0" bIns="0" rtlCol="0"/>
            <a:lstStyle/>
            <a:p>
              <a:endParaRPr/>
            </a:p>
          </p:txBody>
        </p:sp>
      </p:gr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r="33099"/>
          <a:stretch/>
        </p:blipFill>
        <p:spPr>
          <a:xfrm>
            <a:off x="-34344" y="0"/>
            <a:ext cx="9787944" cy="7315200"/>
          </a:xfrm>
          <a:prstGeom prst="rect">
            <a:avLst/>
          </a:prstGeom>
        </p:spPr>
      </p:pic>
      <p:sp>
        <p:nvSpPr>
          <p:cNvPr id="7" name="Rectangle 6"/>
          <p:cNvSpPr/>
          <p:nvPr/>
        </p:nvSpPr>
        <p:spPr>
          <a:xfrm>
            <a:off x="-23318" y="19318"/>
            <a:ext cx="9765891" cy="7320014"/>
          </a:xfrm>
          <a:prstGeom prst="rect">
            <a:avLst/>
          </a:prstGeom>
          <a:solidFill>
            <a:srgbClr val="3A3F54">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228600" y="2627345"/>
            <a:ext cx="5334000" cy="2055691"/>
          </a:xfrm>
          <a:prstGeom prst="rect">
            <a:avLst/>
          </a:prstGeom>
          <a:effectLst>
            <a:outerShdw blurRad="50800" dist="38100" dir="2700000" algn="tl" rotWithShape="0">
              <a:prstClr val="black">
                <a:alpha val="40000"/>
              </a:prstClr>
            </a:outerShdw>
          </a:effectLst>
        </p:spPr>
        <p:txBody>
          <a:bodyPr wrap="square">
            <a:spAutoFit/>
          </a:bodyPr>
          <a:lstStyle/>
          <a:p>
            <a:pPr>
              <a:lnSpc>
                <a:spcPts val="5000"/>
              </a:lnSpc>
            </a:pPr>
            <a:r>
              <a:rPr lang="en-US" sz="6000" kern="200" spc="-300" dirty="0" smtClean="0">
                <a:solidFill>
                  <a:schemeClr val="bg1"/>
                </a:solidFill>
                <a:latin typeface="Akzidenz-Grotesk Pro Bold" panose="02000803050000020004" pitchFamily="50" charset="0"/>
              </a:rPr>
              <a:t>Constitutional Differences in Empathy</a:t>
            </a:r>
            <a:endParaRPr lang="en-US" sz="6000" kern="200" spc="-300" dirty="0">
              <a:solidFill>
                <a:schemeClr val="bg1"/>
              </a:solidFill>
              <a:latin typeface="Akzidenz-Grotesk Pro Bold" panose="02000803050000020004" pitchFamily="50"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1740" r="12534"/>
          <a:stretch/>
        </p:blipFill>
        <p:spPr>
          <a:xfrm>
            <a:off x="1" y="-5255"/>
            <a:ext cx="9753600" cy="7315200"/>
          </a:xfrm>
          <a:prstGeom prst="rect">
            <a:avLst/>
          </a:prstGeom>
        </p:spPr>
      </p:pic>
      <p:sp>
        <p:nvSpPr>
          <p:cNvPr id="120" name="Rectangle 119"/>
          <p:cNvSpPr/>
          <p:nvPr/>
        </p:nvSpPr>
        <p:spPr>
          <a:xfrm>
            <a:off x="968375" y="137688"/>
            <a:ext cx="184731" cy="369332"/>
          </a:xfrm>
          <a:prstGeom prst="rect">
            <a:avLst/>
          </a:prstGeom>
        </p:spPr>
        <p:txBody>
          <a:bodyPr wrap="none">
            <a:spAutoFit/>
          </a:bodyPr>
          <a:lstStyle/>
          <a:p>
            <a:endParaRPr lang="en-US" dirty="0"/>
          </a:p>
        </p:txBody>
      </p:sp>
      <p:sp>
        <p:nvSpPr>
          <p:cNvPr id="82" name="Rectangle 81"/>
          <p:cNvSpPr/>
          <p:nvPr/>
        </p:nvSpPr>
        <p:spPr>
          <a:xfrm>
            <a:off x="0" y="-5255"/>
            <a:ext cx="9753601" cy="7320455"/>
          </a:xfrm>
          <a:prstGeom prst="rect">
            <a:avLst/>
          </a:prstGeom>
          <a:solidFill>
            <a:srgbClr val="3A3F54">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1034390" y="1416338"/>
            <a:ext cx="5105400" cy="354392"/>
          </a:xfrm>
          <a:prstGeom prst="rect">
            <a:avLst/>
          </a:prstGeom>
        </p:spPr>
        <p:txBody>
          <a:bodyPr wrap="square">
            <a:spAutoFit/>
          </a:bodyPr>
          <a:lstStyle/>
          <a:p>
            <a:pPr marL="22225" marR="605790">
              <a:lnSpc>
                <a:spcPts val="2000"/>
              </a:lnSpc>
            </a:pPr>
            <a:r>
              <a:rPr lang="en-US" sz="2000" spc="30" dirty="0">
                <a:solidFill>
                  <a:schemeClr val="bg1"/>
                </a:solidFill>
                <a:latin typeface="Akzidenz-Grotesk Pro Regular"/>
                <a:cs typeface="Akzidenz-Grotesk Pro Regular"/>
              </a:rPr>
              <a:t>Emotional reactivity/temperament</a:t>
            </a:r>
          </a:p>
        </p:txBody>
      </p:sp>
      <p:sp>
        <p:nvSpPr>
          <p:cNvPr id="3" name="Rectangle 2"/>
          <p:cNvSpPr/>
          <p:nvPr/>
        </p:nvSpPr>
        <p:spPr>
          <a:xfrm>
            <a:off x="381000" y="339120"/>
            <a:ext cx="7391400" cy="1077218"/>
          </a:xfrm>
          <a:prstGeom prst="rect">
            <a:avLst/>
          </a:prstGeom>
        </p:spPr>
        <p:txBody>
          <a:bodyPr wrap="square">
            <a:spAutoFit/>
          </a:bodyPr>
          <a:lstStyle/>
          <a:p>
            <a:r>
              <a:rPr lang="en-US" sz="3200" spc="-120" dirty="0">
                <a:solidFill>
                  <a:srgbClr val="99D1D0"/>
                </a:solidFill>
                <a:latin typeface="Akzidenz-Grotesk Pro Super" panose="02000503050000020004" pitchFamily="50" charset="0"/>
                <a:ea typeface="+mj-ea"/>
                <a:cs typeface="Arial"/>
              </a:rPr>
              <a:t>Genetic/biological predispositions affect capacity for empathy:</a:t>
            </a:r>
          </a:p>
        </p:txBody>
      </p:sp>
      <p:sp>
        <p:nvSpPr>
          <p:cNvPr id="12" name="Rectangle 11"/>
          <p:cNvSpPr/>
          <p:nvPr/>
        </p:nvSpPr>
        <p:spPr>
          <a:xfrm>
            <a:off x="1041922" y="2250275"/>
            <a:ext cx="5105400" cy="354392"/>
          </a:xfrm>
          <a:prstGeom prst="rect">
            <a:avLst/>
          </a:prstGeom>
        </p:spPr>
        <p:txBody>
          <a:bodyPr wrap="square">
            <a:spAutoFit/>
          </a:bodyPr>
          <a:lstStyle/>
          <a:p>
            <a:pPr marL="22225" marR="605790">
              <a:lnSpc>
                <a:spcPts val="2000"/>
              </a:lnSpc>
            </a:pPr>
            <a:r>
              <a:rPr lang="en-US" sz="2000" spc="30" dirty="0" smtClean="0">
                <a:solidFill>
                  <a:schemeClr val="bg1"/>
                </a:solidFill>
                <a:latin typeface="Akzidenz-Grotesk Pro Regular"/>
                <a:cs typeface="Akzidenz-Grotesk Pro Regular"/>
              </a:rPr>
              <a:t>HPA Reactivity</a:t>
            </a:r>
            <a:endParaRPr lang="en-US" sz="2000" spc="30" dirty="0">
              <a:solidFill>
                <a:schemeClr val="bg1"/>
              </a:solidFill>
              <a:latin typeface="Akzidenz-Grotesk Pro Regular"/>
              <a:cs typeface="Akzidenz-Grotesk Pro Regular"/>
            </a:endParaRPr>
          </a:p>
        </p:txBody>
      </p:sp>
      <p:sp>
        <p:nvSpPr>
          <p:cNvPr id="14" name="Rectangle 13"/>
          <p:cNvSpPr/>
          <p:nvPr/>
        </p:nvSpPr>
        <p:spPr>
          <a:xfrm>
            <a:off x="1039915" y="1804388"/>
            <a:ext cx="5105400" cy="354392"/>
          </a:xfrm>
          <a:prstGeom prst="rect">
            <a:avLst/>
          </a:prstGeom>
        </p:spPr>
        <p:txBody>
          <a:bodyPr wrap="square">
            <a:spAutoFit/>
          </a:bodyPr>
          <a:lstStyle/>
          <a:p>
            <a:pPr marL="22225" marR="605790">
              <a:lnSpc>
                <a:spcPts val="2000"/>
              </a:lnSpc>
            </a:pPr>
            <a:r>
              <a:rPr lang="en-US" sz="2000" spc="30" dirty="0" smtClean="0">
                <a:solidFill>
                  <a:schemeClr val="bg1"/>
                </a:solidFill>
                <a:latin typeface="Akzidenz-Grotesk Pro Regular"/>
                <a:cs typeface="Akzidenz-Grotesk Pro Regular"/>
              </a:rPr>
              <a:t>Oxytocin</a:t>
            </a:r>
            <a:endParaRPr lang="en-US" sz="2000" spc="30" dirty="0">
              <a:solidFill>
                <a:schemeClr val="bg1"/>
              </a:solidFill>
              <a:latin typeface="Akzidenz-Grotesk Pro Regular"/>
              <a:cs typeface="Akzidenz-Grotesk Pro Regular"/>
            </a:endParaRPr>
          </a:p>
        </p:txBody>
      </p:sp>
      <p:grpSp>
        <p:nvGrpSpPr>
          <p:cNvPr id="15" name="Group 14"/>
          <p:cNvGrpSpPr/>
          <p:nvPr/>
        </p:nvGrpSpPr>
        <p:grpSpPr>
          <a:xfrm>
            <a:off x="472510" y="1387662"/>
            <a:ext cx="556895" cy="325120"/>
            <a:chOff x="256751" y="2580618"/>
            <a:chExt cx="556895" cy="325120"/>
          </a:xfrm>
        </p:grpSpPr>
        <p:sp>
          <p:nvSpPr>
            <p:cNvPr id="16" name="object 8"/>
            <p:cNvSpPr/>
            <p:nvPr/>
          </p:nvSpPr>
          <p:spPr>
            <a:xfrm>
              <a:off x="256751" y="2580618"/>
              <a:ext cx="556895" cy="325120"/>
            </a:xfrm>
            <a:custGeom>
              <a:avLst/>
              <a:gdLst/>
              <a:ahLst/>
              <a:cxnLst/>
              <a:rect l="l" t="t" r="r" b="b"/>
              <a:pathLst>
                <a:path w="556894" h="325119">
                  <a:moveTo>
                    <a:pt x="279035" y="324506"/>
                  </a:moveTo>
                  <a:lnTo>
                    <a:pt x="277764" y="324506"/>
                  </a:lnTo>
                  <a:lnTo>
                    <a:pt x="277126" y="324339"/>
                  </a:lnTo>
                  <a:lnTo>
                    <a:pt x="275418" y="323346"/>
                  </a:lnTo>
                  <a:lnTo>
                    <a:pt x="274717" y="322126"/>
                  </a:lnTo>
                  <a:lnTo>
                    <a:pt x="274717" y="237311"/>
                  </a:lnTo>
                  <a:lnTo>
                    <a:pt x="1649" y="237311"/>
                  </a:lnTo>
                  <a:lnTo>
                    <a:pt x="0" y="235654"/>
                  </a:lnTo>
                  <a:lnTo>
                    <a:pt x="0" y="89015"/>
                  </a:lnTo>
                  <a:lnTo>
                    <a:pt x="1649" y="87359"/>
                  </a:lnTo>
                  <a:lnTo>
                    <a:pt x="274717" y="87359"/>
                  </a:lnTo>
                  <a:lnTo>
                    <a:pt x="274717" y="2543"/>
                  </a:lnTo>
                  <a:lnTo>
                    <a:pt x="275418" y="1323"/>
                  </a:lnTo>
                  <a:lnTo>
                    <a:pt x="277695" y="0"/>
                  </a:lnTo>
                  <a:lnTo>
                    <a:pt x="279099" y="0"/>
                  </a:lnTo>
                  <a:lnTo>
                    <a:pt x="296873" y="10258"/>
                  </a:lnTo>
                  <a:lnTo>
                    <a:pt x="282086" y="10258"/>
                  </a:lnTo>
                  <a:lnTo>
                    <a:pt x="282086" y="93102"/>
                  </a:lnTo>
                  <a:lnTo>
                    <a:pt x="280436" y="94758"/>
                  </a:lnTo>
                  <a:lnTo>
                    <a:pt x="7368" y="94758"/>
                  </a:lnTo>
                  <a:lnTo>
                    <a:pt x="7368" y="229910"/>
                  </a:lnTo>
                  <a:lnTo>
                    <a:pt x="280436" y="229910"/>
                  </a:lnTo>
                  <a:lnTo>
                    <a:pt x="282086" y="231567"/>
                  </a:lnTo>
                  <a:lnTo>
                    <a:pt x="282086" y="314411"/>
                  </a:lnTo>
                  <a:lnTo>
                    <a:pt x="296873" y="314411"/>
                  </a:lnTo>
                  <a:lnTo>
                    <a:pt x="279669" y="324341"/>
                  </a:lnTo>
                  <a:lnTo>
                    <a:pt x="279035" y="324506"/>
                  </a:lnTo>
                  <a:close/>
                </a:path>
                <a:path w="556894" h="325119">
                  <a:moveTo>
                    <a:pt x="296873" y="314411"/>
                  </a:moveTo>
                  <a:lnTo>
                    <a:pt x="282086" y="314411"/>
                  </a:lnTo>
                  <a:lnTo>
                    <a:pt x="545561" y="162333"/>
                  </a:lnTo>
                  <a:lnTo>
                    <a:pt x="282086" y="10258"/>
                  </a:lnTo>
                  <a:lnTo>
                    <a:pt x="296873" y="10258"/>
                  </a:lnTo>
                  <a:lnTo>
                    <a:pt x="553923" y="158624"/>
                  </a:lnTo>
                  <a:lnTo>
                    <a:pt x="555224" y="158917"/>
                  </a:lnTo>
                  <a:lnTo>
                    <a:pt x="556292" y="159904"/>
                  </a:lnTo>
                  <a:lnTo>
                    <a:pt x="556766" y="161598"/>
                  </a:lnTo>
                  <a:lnTo>
                    <a:pt x="556810" y="161968"/>
                  </a:lnTo>
                  <a:lnTo>
                    <a:pt x="556810" y="162673"/>
                  </a:lnTo>
                  <a:lnTo>
                    <a:pt x="556771" y="163020"/>
                  </a:lnTo>
                  <a:lnTo>
                    <a:pt x="556329" y="164724"/>
                  </a:lnTo>
                  <a:lnTo>
                    <a:pt x="555248" y="165742"/>
                  </a:lnTo>
                  <a:lnTo>
                    <a:pt x="553923" y="166040"/>
                  </a:lnTo>
                  <a:lnTo>
                    <a:pt x="296873" y="314411"/>
                  </a:lnTo>
                  <a:close/>
                </a:path>
              </a:pathLst>
            </a:custGeom>
            <a:solidFill>
              <a:srgbClr val="99D1D0"/>
            </a:solidFill>
          </p:spPr>
          <p:txBody>
            <a:bodyPr wrap="square" lIns="0" tIns="0" rIns="0" bIns="0" rtlCol="0"/>
            <a:lstStyle/>
            <a:p>
              <a:endParaRPr/>
            </a:p>
          </p:txBody>
        </p:sp>
        <p:sp>
          <p:nvSpPr>
            <p:cNvPr id="17" name="object 9"/>
            <p:cNvSpPr/>
            <p:nvPr/>
          </p:nvSpPr>
          <p:spPr>
            <a:xfrm>
              <a:off x="260435" y="2670272"/>
              <a:ext cx="25400" cy="53340"/>
            </a:xfrm>
            <a:custGeom>
              <a:avLst/>
              <a:gdLst/>
              <a:ahLst/>
              <a:cxnLst/>
              <a:rect l="l" t="t" r="r" b="b"/>
              <a:pathLst>
                <a:path w="25400" h="53339">
                  <a:moveTo>
                    <a:pt x="0" y="52899"/>
                  </a:moveTo>
                  <a:lnTo>
                    <a:pt x="0" y="35801"/>
                  </a:lnTo>
                  <a:lnTo>
                    <a:pt x="17116" y="0"/>
                  </a:lnTo>
                  <a:lnTo>
                    <a:pt x="25291" y="0"/>
                  </a:lnTo>
                  <a:lnTo>
                    <a:pt x="0" y="52899"/>
                  </a:lnTo>
                  <a:close/>
                </a:path>
              </a:pathLst>
            </a:custGeom>
            <a:solidFill>
              <a:srgbClr val="99D1D0"/>
            </a:solidFill>
          </p:spPr>
          <p:txBody>
            <a:bodyPr wrap="square" lIns="0" tIns="0" rIns="0" bIns="0" rtlCol="0"/>
            <a:lstStyle/>
            <a:p>
              <a:endParaRPr/>
            </a:p>
          </p:txBody>
        </p:sp>
        <p:sp>
          <p:nvSpPr>
            <p:cNvPr id="18" name="object 10"/>
            <p:cNvSpPr/>
            <p:nvPr/>
          </p:nvSpPr>
          <p:spPr>
            <a:xfrm>
              <a:off x="260435" y="2670272"/>
              <a:ext cx="53975" cy="112395"/>
            </a:xfrm>
            <a:custGeom>
              <a:avLst/>
              <a:gdLst/>
              <a:ahLst/>
              <a:cxnLst/>
              <a:rect l="l" t="t" r="r" b="b"/>
              <a:pathLst>
                <a:path w="53975" h="112394">
                  <a:moveTo>
                    <a:pt x="0" y="112394"/>
                  </a:moveTo>
                  <a:lnTo>
                    <a:pt x="0" y="95296"/>
                  </a:lnTo>
                  <a:lnTo>
                    <a:pt x="45561" y="0"/>
                  </a:lnTo>
                  <a:lnTo>
                    <a:pt x="53736" y="0"/>
                  </a:lnTo>
                  <a:lnTo>
                    <a:pt x="0" y="112394"/>
                  </a:lnTo>
                  <a:close/>
                </a:path>
              </a:pathLst>
            </a:custGeom>
            <a:solidFill>
              <a:srgbClr val="99D1D0"/>
            </a:solidFill>
          </p:spPr>
          <p:txBody>
            <a:bodyPr wrap="square" lIns="0" tIns="0" rIns="0" bIns="0" rtlCol="0"/>
            <a:lstStyle/>
            <a:p>
              <a:endParaRPr/>
            </a:p>
          </p:txBody>
        </p:sp>
        <p:sp>
          <p:nvSpPr>
            <p:cNvPr id="19" name="object 11"/>
            <p:cNvSpPr/>
            <p:nvPr/>
          </p:nvSpPr>
          <p:spPr>
            <a:xfrm>
              <a:off x="266293" y="2670272"/>
              <a:ext cx="76835" cy="142875"/>
            </a:xfrm>
            <a:custGeom>
              <a:avLst/>
              <a:gdLst/>
              <a:ahLst/>
              <a:cxnLst/>
              <a:rect l="l" t="t" r="r" b="b"/>
              <a:pathLst>
                <a:path w="76835"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20" name="object 12"/>
            <p:cNvSpPr/>
            <p:nvPr/>
          </p:nvSpPr>
          <p:spPr>
            <a:xfrm>
              <a:off x="294741" y="2670272"/>
              <a:ext cx="76835" cy="142875"/>
            </a:xfrm>
            <a:custGeom>
              <a:avLst/>
              <a:gdLst/>
              <a:ahLst/>
              <a:cxnLst/>
              <a:rect l="l" t="t" r="r" b="b"/>
              <a:pathLst>
                <a:path w="76835"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21" name="object 13"/>
            <p:cNvSpPr/>
            <p:nvPr/>
          </p:nvSpPr>
          <p:spPr>
            <a:xfrm>
              <a:off x="323186" y="2670272"/>
              <a:ext cx="76835" cy="142875"/>
            </a:xfrm>
            <a:custGeom>
              <a:avLst/>
              <a:gdLst/>
              <a:ahLst/>
              <a:cxnLst/>
              <a:rect l="l" t="t" r="r" b="b"/>
              <a:pathLst>
                <a:path w="76835"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22" name="object 14"/>
            <p:cNvSpPr/>
            <p:nvPr/>
          </p:nvSpPr>
          <p:spPr>
            <a:xfrm>
              <a:off x="351635" y="2670272"/>
              <a:ext cx="76835" cy="142875"/>
            </a:xfrm>
            <a:custGeom>
              <a:avLst/>
              <a:gdLst/>
              <a:ahLst/>
              <a:cxnLst/>
              <a:rect l="l" t="t" r="r" b="b"/>
              <a:pathLst>
                <a:path w="76834"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23" name="object 15"/>
            <p:cNvSpPr/>
            <p:nvPr/>
          </p:nvSpPr>
          <p:spPr>
            <a:xfrm>
              <a:off x="380083" y="2670272"/>
              <a:ext cx="76835" cy="142875"/>
            </a:xfrm>
            <a:custGeom>
              <a:avLst/>
              <a:gdLst/>
              <a:ahLst/>
              <a:cxnLst/>
              <a:rect l="l" t="t" r="r" b="b"/>
              <a:pathLst>
                <a:path w="76834"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24" name="object 16"/>
            <p:cNvSpPr/>
            <p:nvPr/>
          </p:nvSpPr>
          <p:spPr>
            <a:xfrm>
              <a:off x="408528" y="2670272"/>
              <a:ext cx="76835" cy="142875"/>
            </a:xfrm>
            <a:custGeom>
              <a:avLst/>
              <a:gdLst/>
              <a:ahLst/>
              <a:cxnLst/>
              <a:rect l="l" t="t" r="r" b="b"/>
              <a:pathLst>
                <a:path w="76834"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25" name="object 17"/>
            <p:cNvSpPr/>
            <p:nvPr/>
          </p:nvSpPr>
          <p:spPr>
            <a:xfrm>
              <a:off x="436977" y="2588354"/>
              <a:ext cx="114300" cy="224790"/>
            </a:xfrm>
            <a:custGeom>
              <a:avLst/>
              <a:gdLst/>
              <a:ahLst/>
              <a:cxnLst/>
              <a:rect l="l" t="t" r="r" b="b"/>
              <a:pathLst>
                <a:path w="114300" h="224789">
                  <a:moveTo>
                    <a:pt x="98175" y="36220"/>
                  </a:moveTo>
                  <a:lnTo>
                    <a:pt x="98175" y="19122"/>
                  </a:lnTo>
                  <a:lnTo>
                    <a:pt x="107317" y="0"/>
                  </a:lnTo>
                  <a:lnTo>
                    <a:pt x="113724" y="3697"/>
                  </a:lnTo>
                  <a:lnTo>
                    <a:pt x="98175" y="36220"/>
                  </a:lnTo>
                  <a:close/>
                </a:path>
                <a:path w="114300" h="224789">
                  <a:moveTo>
                    <a:pt x="0" y="224465"/>
                  </a:moveTo>
                  <a:lnTo>
                    <a:pt x="68152" y="81917"/>
                  </a:lnTo>
                  <a:lnTo>
                    <a:pt x="76327" y="81917"/>
                  </a:lnTo>
                  <a:lnTo>
                    <a:pt x="8174" y="224465"/>
                  </a:lnTo>
                  <a:lnTo>
                    <a:pt x="0" y="224465"/>
                  </a:lnTo>
                  <a:close/>
                </a:path>
              </a:pathLst>
            </a:custGeom>
            <a:solidFill>
              <a:srgbClr val="99D1D0"/>
            </a:solidFill>
          </p:spPr>
          <p:txBody>
            <a:bodyPr wrap="square" lIns="0" tIns="0" rIns="0" bIns="0" rtlCol="0"/>
            <a:lstStyle/>
            <a:p>
              <a:endParaRPr/>
            </a:p>
          </p:txBody>
        </p:sp>
        <p:sp>
          <p:nvSpPr>
            <p:cNvPr id="26" name="object 18"/>
            <p:cNvSpPr/>
            <p:nvPr/>
          </p:nvSpPr>
          <p:spPr>
            <a:xfrm>
              <a:off x="465428" y="2601224"/>
              <a:ext cx="107950" cy="212090"/>
            </a:xfrm>
            <a:custGeom>
              <a:avLst/>
              <a:gdLst/>
              <a:ahLst/>
              <a:cxnLst/>
              <a:rect l="l" t="t" r="r" b="b"/>
              <a:pathLst>
                <a:path w="107950" h="212089">
                  <a:moveTo>
                    <a:pt x="0" y="211595"/>
                  </a:moveTo>
                  <a:lnTo>
                    <a:pt x="68152" y="69047"/>
                  </a:lnTo>
                  <a:lnTo>
                    <a:pt x="69724" y="69047"/>
                  </a:lnTo>
                  <a:lnTo>
                    <a:pt x="69724" y="65759"/>
                  </a:lnTo>
                  <a:lnTo>
                    <a:pt x="101164" y="0"/>
                  </a:lnTo>
                  <a:lnTo>
                    <a:pt x="107571" y="3697"/>
                  </a:lnTo>
                  <a:lnTo>
                    <a:pt x="8174" y="211595"/>
                  </a:lnTo>
                  <a:lnTo>
                    <a:pt x="0" y="211595"/>
                  </a:lnTo>
                  <a:close/>
                </a:path>
              </a:pathLst>
            </a:custGeom>
            <a:solidFill>
              <a:srgbClr val="99D1D0"/>
            </a:solidFill>
          </p:spPr>
          <p:txBody>
            <a:bodyPr wrap="square" lIns="0" tIns="0" rIns="0" bIns="0" rtlCol="0"/>
            <a:lstStyle/>
            <a:p>
              <a:endParaRPr/>
            </a:p>
          </p:txBody>
        </p:sp>
        <p:sp>
          <p:nvSpPr>
            <p:cNvPr id="27" name="object 19"/>
            <p:cNvSpPr/>
            <p:nvPr/>
          </p:nvSpPr>
          <p:spPr>
            <a:xfrm>
              <a:off x="493874" y="2614092"/>
              <a:ext cx="101600" cy="198755"/>
            </a:xfrm>
            <a:custGeom>
              <a:avLst/>
              <a:gdLst/>
              <a:ahLst/>
              <a:cxnLst/>
              <a:rect l="l" t="t" r="r" b="b"/>
              <a:pathLst>
                <a:path w="101600" h="198755">
                  <a:moveTo>
                    <a:pt x="0" y="198727"/>
                  </a:moveTo>
                  <a:lnTo>
                    <a:pt x="95012" y="0"/>
                  </a:lnTo>
                  <a:lnTo>
                    <a:pt x="101419" y="3697"/>
                  </a:lnTo>
                  <a:lnTo>
                    <a:pt x="8174" y="198727"/>
                  </a:lnTo>
                  <a:lnTo>
                    <a:pt x="0" y="198727"/>
                  </a:lnTo>
                  <a:close/>
                </a:path>
              </a:pathLst>
            </a:custGeom>
            <a:solidFill>
              <a:srgbClr val="99D1D0"/>
            </a:solidFill>
          </p:spPr>
          <p:txBody>
            <a:bodyPr wrap="square" lIns="0" tIns="0" rIns="0" bIns="0" rtlCol="0"/>
            <a:lstStyle/>
            <a:p>
              <a:endParaRPr/>
            </a:p>
          </p:txBody>
        </p:sp>
        <p:sp>
          <p:nvSpPr>
            <p:cNvPr id="28" name="object 20"/>
            <p:cNvSpPr/>
            <p:nvPr/>
          </p:nvSpPr>
          <p:spPr>
            <a:xfrm>
              <a:off x="522319" y="2626960"/>
              <a:ext cx="95885" cy="186055"/>
            </a:xfrm>
            <a:custGeom>
              <a:avLst/>
              <a:gdLst/>
              <a:ahLst/>
              <a:cxnLst/>
              <a:rect l="l" t="t" r="r" b="b"/>
              <a:pathLst>
                <a:path w="95884" h="186055">
                  <a:moveTo>
                    <a:pt x="0" y="185860"/>
                  </a:moveTo>
                  <a:lnTo>
                    <a:pt x="88860" y="0"/>
                  </a:lnTo>
                  <a:lnTo>
                    <a:pt x="95266" y="3697"/>
                  </a:lnTo>
                  <a:lnTo>
                    <a:pt x="8174" y="185860"/>
                  </a:lnTo>
                  <a:lnTo>
                    <a:pt x="0" y="185860"/>
                  </a:lnTo>
                  <a:close/>
                </a:path>
              </a:pathLst>
            </a:custGeom>
            <a:solidFill>
              <a:srgbClr val="99D1D0"/>
            </a:solidFill>
          </p:spPr>
          <p:txBody>
            <a:bodyPr wrap="square" lIns="0" tIns="0" rIns="0" bIns="0" rtlCol="0"/>
            <a:lstStyle/>
            <a:p>
              <a:endParaRPr/>
            </a:p>
          </p:txBody>
        </p:sp>
        <p:sp>
          <p:nvSpPr>
            <p:cNvPr id="29" name="object 21"/>
            <p:cNvSpPr/>
            <p:nvPr/>
          </p:nvSpPr>
          <p:spPr>
            <a:xfrm>
              <a:off x="535153" y="2639828"/>
              <a:ext cx="104775" cy="222885"/>
            </a:xfrm>
            <a:custGeom>
              <a:avLst/>
              <a:gdLst/>
              <a:ahLst/>
              <a:cxnLst/>
              <a:rect l="l" t="t" r="r" b="b"/>
              <a:pathLst>
                <a:path w="104775" h="222885">
                  <a:moveTo>
                    <a:pt x="0" y="222747"/>
                  </a:moveTo>
                  <a:lnTo>
                    <a:pt x="0" y="205648"/>
                  </a:lnTo>
                  <a:lnTo>
                    <a:pt x="98321" y="0"/>
                  </a:lnTo>
                  <a:lnTo>
                    <a:pt x="104728" y="3697"/>
                  </a:lnTo>
                  <a:lnTo>
                    <a:pt x="0" y="222747"/>
                  </a:lnTo>
                  <a:close/>
                </a:path>
              </a:pathLst>
            </a:custGeom>
            <a:solidFill>
              <a:srgbClr val="99D1D0"/>
            </a:solidFill>
          </p:spPr>
          <p:txBody>
            <a:bodyPr wrap="square" lIns="0" tIns="0" rIns="0" bIns="0" rtlCol="0"/>
            <a:lstStyle/>
            <a:p>
              <a:endParaRPr/>
            </a:p>
          </p:txBody>
        </p:sp>
        <p:sp>
          <p:nvSpPr>
            <p:cNvPr id="30" name="object 22"/>
            <p:cNvSpPr/>
            <p:nvPr/>
          </p:nvSpPr>
          <p:spPr>
            <a:xfrm>
              <a:off x="539397" y="2652702"/>
              <a:ext cx="123189" cy="244475"/>
            </a:xfrm>
            <a:custGeom>
              <a:avLst/>
              <a:gdLst/>
              <a:ahLst/>
              <a:cxnLst/>
              <a:rect l="l" t="t" r="r" b="b"/>
              <a:pathLst>
                <a:path w="123190" h="244475">
                  <a:moveTo>
                    <a:pt x="1364" y="244078"/>
                  </a:moveTo>
                  <a:lnTo>
                    <a:pt x="0" y="243420"/>
                  </a:lnTo>
                  <a:lnTo>
                    <a:pt x="116380" y="0"/>
                  </a:lnTo>
                  <a:lnTo>
                    <a:pt x="122786" y="3697"/>
                  </a:lnTo>
                  <a:lnTo>
                    <a:pt x="10334" y="238901"/>
                  </a:lnTo>
                  <a:lnTo>
                    <a:pt x="1364" y="244078"/>
                  </a:lnTo>
                  <a:close/>
                </a:path>
              </a:pathLst>
            </a:custGeom>
            <a:solidFill>
              <a:srgbClr val="99D1D0"/>
            </a:solidFill>
          </p:spPr>
          <p:txBody>
            <a:bodyPr wrap="square" lIns="0" tIns="0" rIns="0" bIns="0" rtlCol="0"/>
            <a:lstStyle/>
            <a:p>
              <a:endParaRPr/>
            </a:p>
          </p:txBody>
        </p:sp>
        <p:sp>
          <p:nvSpPr>
            <p:cNvPr id="31" name="object 23"/>
            <p:cNvSpPr/>
            <p:nvPr/>
          </p:nvSpPr>
          <p:spPr>
            <a:xfrm>
              <a:off x="577734" y="2665571"/>
              <a:ext cx="107314" cy="210185"/>
            </a:xfrm>
            <a:custGeom>
              <a:avLst/>
              <a:gdLst/>
              <a:ahLst/>
              <a:cxnLst/>
              <a:rect l="l" t="t" r="r" b="b"/>
              <a:pathLst>
                <a:path w="107315" h="210185">
                  <a:moveTo>
                    <a:pt x="0" y="209869"/>
                  </a:moveTo>
                  <a:lnTo>
                    <a:pt x="100339" y="0"/>
                  </a:lnTo>
                  <a:lnTo>
                    <a:pt x="106745" y="3697"/>
                  </a:lnTo>
                  <a:lnTo>
                    <a:pt x="11289" y="203353"/>
                  </a:lnTo>
                  <a:lnTo>
                    <a:pt x="0" y="209869"/>
                  </a:lnTo>
                  <a:close/>
                </a:path>
              </a:pathLst>
            </a:custGeom>
            <a:solidFill>
              <a:srgbClr val="99D1D0"/>
            </a:solidFill>
          </p:spPr>
          <p:txBody>
            <a:bodyPr wrap="square" lIns="0" tIns="0" rIns="0" bIns="0" rtlCol="0"/>
            <a:lstStyle/>
            <a:p>
              <a:endParaRPr/>
            </a:p>
          </p:txBody>
        </p:sp>
        <p:sp>
          <p:nvSpPr>
            <p:cNvPr id="32" name="object 24"/>
            <p:cNvSpPr/>
            <p:nvPr/>
          </p:nvSpPr>
          <p:spPr>
            <a:xfrm>
              <a:off x="617025" y="2678440"/>
              <a:ext cx="90170" cy="174625"/>
            </a:xfrm>
            <a:custGeom>
              <a:avLst/>
              <a:gdLst/>
              <a:ahLst/>
              <a:cxnLst/>
              <a:rect l="l" t="t" r="r" b="b"/>
              <a:pathLst>
                <a:path w="90170" h="174625">
                  <a:moveTo>
                    <a:pt x="0" y="174321"/>
                  </a:moveTo>
                  <a:lnTo>
                    <a:pt x="83343" y="0"/>
                  </a:lnTo>
                  <a:lnTo>
                    <a:pt x="89749" y="3697"/>
                  </a:lnTo>
                  <a:lnTo>
                    <a:pt x="11289" y="167805"/>
                  </a:lnTo>
                  <a:lnTo>
                    <a:pt x="0" y="174321"/>
                  </a:lnTo>
                  <a:close/>
                </a:path>
              </a:pathLst>
            </a:custGeom>
            <a:solidFill>
              <a:srgbClr val="99D1D0"/>
            </a:solidFill>
          </p:spPr>
          <p:txBody>
            <a:bodyPr wrap="square" lIns="0" tIns="0" rIns="0" bIns="0" rtlCol="0"/>
            <a:lstStyle/>
            <a:p>
              <a:endParaRPr/>
            </a:p>
          </p:txBody>
        </p:sp>
        <p:sp>
          <p:nvSpPr>
            <p:cNvPr id="33" name="object 25"/>
            <p:cNvSpPr/>
            <p:nvPr/>
          </p:nvSpPr>
          <p:spPr>
            <a:xfrm>
              <a:off x="656317" y="2691309"/>
              <a:ext cx="73025" cy="139065"/>
            </a:xfrm>
            <a:custGeom>
              <a:avLst/>
              <a:gdLst/>
              <a:ahLst/>
              <a:cxnLst/>
              <a:rect l="l" t="t" r="r" b="b"/>
              <a:pathLst>
                <a:path w="73025" h="139064">
                  <a:moveTo>
                    <a:pt x="0" y="138772"/>
                  </a:moveTo>
                  <a:lnTo>
                    <a:pt x="66347" y="0"/>
                  </a:lnTo>
                  <a:lnTo>
                    <a:pt x="72753" y="3697"/>
                  </a:lnTo>
                  <a:lnTo>
                    <a:pt x="11289" y="132256"/>
                  </a:lnTo>
                  <a:lnTo>
                    <a:pt x="0" y="138772"/>
                  </a:lnTo>
                  <a:close/>
                </a:path>
              </a:pathLst>
            </a:custGeom>
            <a:solidFill>
              <a:srgbClr val="99D1D0"/>
            </a:solidFill>
          </p:spPr>
          <p:txBody>
            <a:bodyPr wrap="square" lIns="0" tIns="0" rIns="0" bIns="0" rtlCol="0"/>
            <a:lstStyle/>
            <a:p>
              <a:endParaRPr/>
            </a:p>
          </p:txBody>
        </p:sp>
        <p:sp>
          <p:nvSpPr>
            <p:cNvPr id="34" name="object 26"/>
            <p:cNvSpPr/>
            <p:nvPr/>
          </p:nvSpPr>
          <p:spPr>
            <a:xfrm>
              <a:off x="695604" y="2704176"/>
              <a:ext cx="55880" cy="103505"/>
            </a:xfrm>
            <a:custGeom>
              <a:avLst/>
              <a:gdLst/>
              <a:ahLst/>
              <a:cxnLst/>
              <a:rect l="l" t="t" r="r" b="b"/>
              <a:pathLst>
                <a:path w="55879" h="103505">
                  <a:moveTo>
                    <a:pt x="0" y="103228"/>
                  </a:moveTo>
                  <a:lnTo>
                    <a:pt x="49354" y="0"/>
                  </a:lnTo>
                  <a:lnTo>
                    <a:pt x="55759" y="3697"/>
                  </a:lnTo>
                  <a:lnTo>
                    <a:pt x="11289" y="96712"/>
                  </a:lnTo>
                  <a:lnTo>
                    <a:pt x="0" y="103228"/>
                  </a:lnTo>
                  <a:close/>
                </a:path>
              </a:pathLst>
            </a:custGeom>
            <a:solidFill>
              <a:srgbClr val="99D1D0"/>
            </a:solidFill>
          </p:spPr>
          <p:txBody>
            <a:bodyPr wrap="square" lIns="0" tIns="0" rIns="0" bIns="0" rtlCol="0"/>
            <a:lstStyle/>
            <a:p>
              <a:endParaRPr/>
            </a:p>
          </p:txBody>
        </p:sp>
        <p:sp>
          <p:nvSpPr>
            <p:cNvPr id="35" name="object 27"/>
            <p:cNvSpPr/>
            <p:nvPr/>
          </p:nvSpPr>
          <p:spPr>
            <a:xfrm>
              <a:off x="734890" y="2717044"/>
              <a:ext cx="39370" cy="67945"/>
            </a:xfrm>
            <a:custGeom>
              <a:avLst/>
              <a:gdLst/>
              <a:ahLst/>
              <a:cxnLst/>
              <a:rect l="l" t="t" r="r" b="b"/>
              <a:pathLst>
                <a:path w="39370" h="67944">
                  <a:moveTo>
                    <a:pt x="0" y="67684"/>
                  </a:moveTo>
                  <a:lnTo>
                    <a:pt x="32360" y="0"/>
                  </a:lnTo>
                  <a:lnTo>
                    <a:pt x="38766" y="3697"/>
                  </a:lnTo>
                  <a:lnTo>
                    <a:pt x="11289" y="61168"/>
                  </a:lnTo>
                  <a:lnTo>
                    <a:pt x="0" y="67684"/>
                  </a:lnTo>
                  <a:close/>
                </a:path>
              </a:pathLst>
            </a:custGeom>
            <a:solidFill>
              <a:srgbClr val="99D1D0"/>
            </a:solidFill>
          </p:spPr>
          <p:txBody>
            <a:bodyPr wrap="square" lIns="0" tIns="0" rIns="0" bIns="0" rtlCol="0"/>
            <a:lstStyle/>
            <a:p>
              <a:endParaRPr/>
            </a:p>
          </p:txBody>
        </p:sp>
        <p:sp>
          <p:nvSpPr>
            <p:cNvPr id="36" name="object 28"/>
            <p:cNvSpPr/>
            <p:nvPr/>
          </p:nvSpPr>
          <p:spPr>
            <a:xfrm>
              <a:off x="774181" y="2729913"/>
              <a:ext cx="22225" cy="32384"/>
            </a:xfrm>
            <a:custGeom>
              <a:avLst/>
              <a:gdLst/>
              <a:ahLst/>
              <a:cxnLst/>
              <a:rect l="l" t="t" r="r" b="b"/>
              <a:pathLst>
                <a:path w="22225" h="32385">
                  <a:moveTo>
                    <a:pt x="0" y="32137"/>
                  </a:moveTo>
                  <a:lnTo>
                    <a:pt x="15365" y="0"/>
                  </a:lnTo>
                  <a:lnTo>
                    <a:pt x="21771" y="3697"/>
                  </a:lnTo>
                  <a:lnTo>
                    <a:pt x="11289" y="25621"/>
                  </a:lnTo>
                  <a:lnTo>
                    <a:pt x="0" y="32137"/>
                  </a:lnTo>
                  <a:close/>
                </a:path>
              </a:pathLst>
            </a:custGeom>
            <a:solidFill>
              <a:srgbClr val="99D1D0"/>
            </a:solidFill>
          </p:spPr>
          <p:txBody>
            <a:bodyPr wrap="square" lIns="0" tIns="0" rIns="0" bIns="0" rtlCol="0"/>
            <a:lstStyle/>
            <a:p>
              <a:endParaRPr/>
            </a:p>
          </p:txBody>
        </p:sp>
      </p:grpSp>
      <p:grpSp>
        <p:nvGrpSpPr>
          <p:cNvPr id="37" name="Group 36"/>
          <p:cNvGrpSpPr/>
          <p:nvPr/>
        </p:nvGrpSpPr>
        <p:grpSpPr>
          <a:xfrm>
            <a:off x="472464" y="1811186"/>
            <a:ext cx="556895" cy="325120"/>
            <a:chOff x="256751" y="2580618"/>
            <a:chExt cx="556895" cy="325120"/>
          </a:xfrm>
        </p:grpSpPr>
        <p:sp>
          <p:nvSpPr>
            <p:cNvPr id="38" name="object 8"/>
            <p:cNvSpPr/>
            <p:nvPr/>
          </p:nvSpPr>
          <p:spPr>
            <a:xfrm>
              <a:off x="256751" y="2580618"/>
              <a:ext cx="556895" cy="325120"/>
            </a:xfrm>
            <a:custGeom>
              <a:avLst/>
              <a:gdLst/>
              <a:ahLst/>
              <a:cxnLst/>
              <a:rect l="l" t="t" r="r" b="b"/>
              <a:pathLst>
                <a:path w="556894" h="325119">
                  <a:moveTo>
                    <a:pt x="279035" y="324506"/>
                  </a:moveTo>
                  <a:lnTo>
                    <a:pt x="277764" y="324506"/>
                  </a:lnTo>
                  <a:lnTo>
                    <a:pt x="277126" y="324339"/>
                  </a:lnTo>
                  <a:lnTo>
                    <a:pt x="275418" y="323346"/>
                  </a:lnTo>
                  <a:lnTo>
                    <a:pt x="274717" y="322126"/>
                  </a:lnTo>
                  <a:lnTo>
                    <a:pt x="274717" y="237311"/>
                  </a:lnTo>
                  <a:lnTo>
                    <a:pt x="1649" y="237311"/>
                  </a:lnTo>
                  <a:lnTo>
                    <a:pt x="0" y="235654"/>
                  </a:lnTo>
                  <a:lnTo>
                    <a:pt x="0" y="89015"/>
                  </a:lnTo>
                  <a:lnTo>
                    <a:pt x="1649" y="87359"/>
                  </a:lnTo>
                  <a:lnTo>
                    <a:pt x="274717" y="87359"/>
                  </a:lnTo>
                  <a:lnTo>
                    <a:pt x="274717" y="2543"/>
                  </a:lnTo>
                  <a:lnTo>
                    <a:pt x="275418" y="1323"/>
                  </a:lnTo>
                  <a:lnTo>
                    <a:pt x="277695" y="0"/>
                  </a:lnTo>
                  <a:lnTo>
                    <a:pt x="279099" y="0"/>
                  </a:lnTo>
                  <a:lnTo>
                    <a:pt x="296873" y="10258"/>
                  </a:lnTo>
                  <a:lnTo>
                    <a:pt x="282086" y="10258"/>
                  </a:lnTo>
                  <a:lnTo>
                    <a:pt x="282086" y="93102"/>
                  </a:lnTo>
                  <a:lnTo>
                    <a:pt x="280436" y="94758"/>
                  </a:lnTo>
                  <a:lnTo>
                    <a:pt x="7368" y="94758"/>
                  </a:lnTo>
                  <a:lnTo>
                    <a:pt x="7368" y="229910"/>
                  </a:lnTo>
                  <a:lnTo>
                    <a:pt x="280436" y="229910"/>
                  </a:lnTo>
                  <a:lnTo>
                    <a:pt x="282086" y="231567"/>
                  </a:lnTo>
                  <a:lnTo>
                    <a:pt x="282086" y="314411"/>
                  </a:lnTo>
                  <a:lnTo>
                    <a:pt x="296873" y="314411"/>
                  </a:lnTo>
                  <a:lnTo>
                    <a:pt x="279669" y="324341"/>
                  </a:lnTo>
                  <a:lnTo>
                    <a:pt x="279035" y="324506"/>
                  </a:lnTo>
                  <a:close/>
                </a:path>
                <a:path w="556894" h="325119">
                  <a:moveTo>
                    <a:pt x="296873" y="314411"/>
                  </a:moveTo>
                  <a:lnTo>
                    <a:pt x="282086" y="314411"/>
                  </a:lnTo>
                  <a:lnTo>
                    <a:pt x="545561" y="162333"/>
                  </a:lnTo>
                  <a:lnTo>
                    <a:pt x="282086" y="10258"/>
                  </a:lnTo>
                  <a:lnTo>
                    <a:pt x="296873" y="10258"/>
                  </a:lnTo>
                  <a:lnTo>
                    <a:pt x="553923" y="158624"/>
                  </a:lnTo>
                  <a:lnTo>
                    <a:pt x="555224" y="158917"/>
                  </a:lnTo>
                  <a:lnTo>
                    <a:pt x="556292" y="159904"/>
                  </a:lnTo>
                  <a:lnTo>
                    <a:pt x="556766" y="161598"/>
                  </a:lnTo>
                  <a:lnTo>
                    <a:pt x="556810" y="161968"/>
                  </a:lnTo>
                  <a:lnTo>
                    <a:pt x="556810" y="162673"/>
                  </a:lnTo>
                  <a:lnTo>
                    <a:pt x="556771" y="163020"/>
                  </a:lnTo>
                  <a:lnTo>
                    <a:pt x="556329" y="164724"/>
                  </a:lnTo>
                  <a:lnTo>
                    <a:pt x="555248" y="165742"/>
                  </a:lnTo>
                  <a:lnTo>
                    <a:pt x="553923" y="166040"/>
                  </a:lnTo>
                  <a:lnTo>
                    <a:pt x="296873" y="314411"/>
                  </a:lnTo>
                  <a:close/>
                </a:path>
              </a:pathLst>
            </a:custGeom>
            <a:solidFill>
              <a:srgbClr val="99D1D0"/>
            </a:solidFill>
          </p:spPr>
          <p:txBody>
            <a:bodyPr wrap="square" lIns="0" tIns="0" rIns="0" bIns="0" rtlCol="0"/>
            <a:lstStyle/>
            <a:p>
              <a:endParaRPr/>
            </a:p>
          </p:txBody>
        </p:sp>
        <p:sp>
          <p:nvSpPr>
            <p:cNvPr id="39" name="object 9"/>
            <p:cNvSpPr/>
            <p:nvPr/>
          </p:nvSpPr>
          <p:spPr>
            <a:xfrm>
              <a:off x="260435" y="2670272"/>
              <a:ext cx="25400" cy="53340"/>
            </a:xfrm>
            <a:custGeom>
              <a:avLst/>
              <a:gdLst/>
              <a:ahLst/>
              <a:cxnLst/>
              <a:rect l="l" t="t" r="r" b="b"/>
              <a:pathLst>
                <a:path w="25400" h="53339">
                  <a:moveTo>
                    <a:pt x="0" y="52899"/>
                  </a:moveTo>
                  <a:lnTo>
                    <a:pt x="0" y="35801"/>
                  </a:lnTo>
                  <a:lnTo>
                    <a:pt x="17116" y="0"/>
                  </a:lnTo>
                  <a:lnTo>
                    <a:pt x="25291" y="0"/>
                  </a:lnTo>
                  <a:lnTo>
                    <a:pt x="0" y="52899"/>
                  </a:lnTo>
                  <a:close/>
                </a:path>
              </a:pathLst>
            </a:custGeom>
            <a:solidFill>
              <a:srgbClr val="99D1D0"/>
            </a:solidFill>
          </p:spPr>
          <p:txBody>
            <a:bodyPr wrap="square" lIns="0" tIns="0" rIns="0" bIns="0" rtlCol="0"/>
            <a:lstStyle/>
            <a:p>
              <a:endParaRPr/>
            </a:p>
          </p:txBody>
        </p:sp>
        <p:sp>
          <p:nvSpPr>
            <p:cNvPr id="40" name="object 10"/>
            <p:cNvSpPr/>
            <p:nvPr/>
          </p:nvSpPr>
          <p:spPr>
            <a:xfrm>
              <a:off x="260435" y="2670272"/>
              <a:ext cx="53975" cy="112395"/>
            </a:xfrm>
            <a:custGeom>
              <a:avLst/>
              <a:gdLst/>
              <a:ahLst/>
              <a:cxnLst/>
              <a:rect l="l" t="t" r="r" b="b"/>
              <a:pathLst>
                <a:path w="53975" h="112394">
                  <a:moveTo>
                    <a:pt x="0" y="112394"/>
                  </a:moveTo>
                  <a:lnTo>
                    <a:pt x="0" y="95296"/>
                  </a:lnTo>
                  <a:lnTo>
                    <a:pt x="45561" y="0"/>
                  </a:lnTo>
                  <a:lnTo>
                    <a:pt x="53736" y="0"/>
                  </a:lnTo>
                  <a:lnTo>
                    <a:pt x="0" y="112394"/>
                  </a:lnTo>
                  <a:close/>
                </a:path>
              </a:pathLst>
            </a:custGeom>
            <a:solidFill>
              <a:srgbClr val="99D1D0"/>
            </a:solidFill>
          </p:spPr>
          <p:txBody>
            <a:bodyPr wrap="square" lIns="0" tIns="0" rIns="0" bIns="0" rtlCol="0"/>
            <a:lstStyle/>
            <a:p>
              <a:endParaRPr/>
            </a:p>
          </p:txBody>
        </p:sp>
        <p:sp>
          <p:nvSpPr>
            <p:cNvPr id="41" name="object 11"/>
            <p:cNvSpPr/>
            <p:nvPr/>
          </p:nvSpPr>
          <p:spPr>
            <a:xfrm>
              <a:off x="266293" y="2670272"/>
              <a:ext cx="76835" cy="142875"/>
            </a:xfrm>
            <a:custGeom>
              <a:avLst/>
              <a:gdLst/>
              <a:ahLst/>
              <a:cxnLst/>
              <a:rect l="l" t="t" r="r" b="b"/>
              <a:pathLst>
                <a:path w="76835"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42" name="object 12"/>
            <p:cNvSpPr/>
            <p:nvPr/>
          </p:nvSpPr>
          <p:spPr>
            <a:xfrm>
              <a:off x="294741" y="2670272"/>
              <a:ext cx="76835" cy="142875"/>
            </a:xfrm>
            <a:custGeom>
              <a:avLst/>
              <a:gdLst/>
              <a:ahLst/>
              <a:cxnLst/>
              <a:rect l="l" t="t" r="r" b="b"/>
              <a:pathLst>
                <a:path w="76835"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43" name="object 13"/>
            <p:cNvSpPr/>
            <p:nvPr/>
          </p:nvSpPr>
          <p:spPr>
            <a:xfrm>
              <a:off x="323186" y="2670272"/>
              <a:ext cx="76835" cy="142875"/>
            </a:xfrm>
            <a:custGeom>
              <a:avLst/>
              <a:gdLst/>
              <a:ahLst/>
              <a:cxnLst/>
              <a:rect l="l" t="t" r="r" b="b"/>
              <a:pathLst>
                <a:path w="76835"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44" name="object 14"/>
            <p:cNvSpPr/>
            <p:nvPr/>
          </p:nvSpPr>
          <p:spPr>
            <a:xfrm>
              <a:off x="351635" y="2670272"/>
              <a:ext cx="76835" cy="142875"/>
            </a:xfrm>
            <a:custGeom>
              <a:avLst/>
              <a:gdLst/>
              <a:ahLst/>
              <a:cxnLst/>
              <a:rect l="l" t="t" r="r" b="b"/>
              <a:pathLst>
                <a:path w="76834"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45" name="object 15"/>
            <p:cNvSpPr/>
            <p:nvPr/>
          </p:nvSpPr>
          <p:spPr>
            <a:xfrm>
              <a:off x="380083" y="2670272"/>
              <a:ext cx="76835" cy="142875"/>
            </a:xfrm>
            <a:custGeom>
              <a:avLst/>
              <a:gdLst/>
              <a:ahLst/>
              <a:cxnLst/>
              <a:rect l="l" t="t" r="r" b="b"/>
              <a:pathLst>
                <a:path w="76834"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46" name="object 16"/>
            <p:cNvSpPr/>
            <p:nvPr/>
          </p:nvSpPr>
          <p:spPr>
            <a:xfrm>
              <a:off x="408528" y="2670272"/>
              <a:ext cx="76835" cy="142875"/>
            </a:xfrm>
            <a:custGeom>
              <a:avLst/>
              <a:gdLst/>
              <a:ahLst/>
              <a:cxnLst/>
              <a:rect l="l" t="t" r="r" b="b"/>
              <a:pathLst>
                <a:path w="76834"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47" name="object 17"/>
            <p:cNvSpPr/>
            <p:nvPr/>
          </p:nvSpPr>
          <p:spPr>
            <a:xfrm>
              <a:off x="436977" y="2588354"/>
              <a:ext cx="114300" cy="224790"/>
            </a:xfrm>
            <a:custGeom>
              <a:avLst/>
              <a:gdLst/>
              <a:ahLst/>
              <a:cxnLst/>
              <a:rect l="l" t="t" r="r" b="b"/>
              <a:pathLst>
                <a:path w="114300" h="224789">
                  <a:moveTo>
                    <a:pt x="98175" y="36220"/>
                  </a:moveTo>
                  <a:lnTo>
                    <a:pt x="98175" y="19122"/>
                  </a:lnTo>
                  <a:lnTo>
                    <a:pt x="107317" y="0"/>
                  </a:lnTo>
                  <a:lnTo>
                    <a:pt x="113724" y="3697"/>
                  </a:lnTo>
                  <a:lnTo>
                    <a:pt x="98175" y="36220"/>
                  </a:lnTo>
                  <a:close/>
                </a:path>
                <a:path w="114300" h="224789">
                  <a:moveTo>
                    <a:pt x="0" y="224465"/>
                  </a:moveTo>
                  <a:lnTo>
                    <a:pt x="68152" y="81917"/>
                  </a:lnTo>
                  <a:lnTo>
                    <a:pt x="76327" y="81917"/>
                  </a:lnTo>
                  <a:lnTo>
                    <a:pt x="8174" y="224465"/>
                  </a:lnTo>
                  <a:lnTo>
                    <a:pt x="0" y="224465"/>
                  </a:lnTo>
                  <a:close/>
                </a:path>
              </a:pathLst>
            </a:custGeom>
            <a:solidFill>
              <a:srgbClr val="99D1D0"/>
            </a:solidFill>
          </p:spPr>
          <p:txBody>
            <a:bodyPr wrap="square" lIns="0" tIns="0" rIns="0" bIns="0" rtlCol="0"/>
            <a:lstStyle/>
            <a:p>
              <a:endParaRPr/>
            </a:p>
          </p:txBody>
        </p:sp>
        <p:sp>
          <p:nvSpPr>
            <p:cNvPr id="48" name="object 18"/>
            <p:cNvSpPr/>
            <p:nvPr/>
          </p:nvSpPr>
          <p:spPr>
            <a:xfrm>
              <a:off x="465428" y="2601224"/>
              <a:ext cx="107950" cy="212090"/>
            </a:xfrm>
            <a:custGeom>
              <a:avLst/>
              <a:gdLst/>
              <a:ahLst/>
              <a:cxnLst/>
              <a:rect l="l" t="t" r="r" b="b"/>
              <a:pathLst>
                <a:path w="107950" h="212089">
                  <a:moveTo>
                    <a:pt x="0" y="211595"/>
                  </a:moveTo>
                  <a:lnTo>
                    <a:pt x="68152" y="69047"/>
                  </a:lnTo>
                  <a:lnTo>
                    <a:pt x="69724" y="69047"/>
                  </a:lnTo>
                  <a:lnTo>
                    <a:pt x="69724" y="65759"/>
                  </a:lnTo>
                  <a:lnTo>
                    <a:pt x="101164" y="0"/>
                  </a:lnTo>
                  <a:lnTo>
                    <a:pt x="107571" y="3697"/>
                  </a:lnTo>
                  <a:lnTo>
                    <a:pt x="8174" y="211595"/>
                  </a:lnTo>
                  <a:lnTo>
                    <a:pt x="0" y="211595"/>
                  </a:lnTo>
                  <a:close/>
                </a:path>
              </a:pathLst>
            </a:custGeom>
            <a:solidFill>
              <a:srgbClr val="99D1D0"/>
            </a:solidFill>
          </p:spPr>
          <p:txBody>
            <a:bodyPr wrap="square" lIns="0" tIns="0" rIns="0" bIns="0" rtlCol="0"/>
            <a:lstStyle/>
            <a:p>
              <a:endParaRPr/>
            </a:p>
          </p:txBody>
        </p:sp>
        <p:sp>
          <p:nvSpPr>
            <p:cNvPr id="49" name="object 19"/>
            <p:cNvSpPr/>
            <p:nvPr/>
          </p:nvSpPr>
          <p:spPr>
            <a:xfrm>
              <a:off x="493874" y="2614092"/>
              <a:ext cx="101600" cy="198755"/>
            </a:xfrm>
            <a:custGeom>
              <a:avLst/>
              <a:gdLst/>
              <a:ahLst/>
              <a:cxnLst/>
              <a:rect l="l" t="t" r="r" b="b"/>
              <a:pathLst>
                <a:path w="101600" h="198755">
                  <a:moveTo>
                    <a:pt x="0" y="198727"/>
                  </a:moveTo>
                  <a:lnTo>
                    <a:pt x="95012" y="0"/>
                  </a:lnTo>
                  <a:lnTo>
                    <a:pt x="101419" y="3697"/>
                  </a:lnTo>
                  <a:lnTo>
                    <a:pt x="8174" y="198727"/>
                  </a:lnTo>
                  <a:lnTo>
                    <a:pt x="0" y="198727"/>
                  </a:lnTo>
                  <a:close/>
                </a:path>
              </a:pathLst>
            </a:custGeom>
            <a:solidFill>
              <a:srgbClr val="99D1D0"/>
            </a:solidFill>
          </p:spPr>
          <p:txBody>
            <a:bodyPr wrap="square" lIns="0" tIns="0" rIns="0" bIns="0" rtlCol="0"/>
            <a:lstStyle/>
            <a:p>
              <a:endParaRPr/>
            </a:p>
          </p:txBody>
        </p:sp>
        <p:sp>
          <p:nvSpPr>
            <p:cNvPr id="50" name="object 20"/>
            <p:cNvSpPr/>
            <p:nvPr/>
          </p:nvSpPr>
          <p:spPr>
            <a:xfrm>
              <a:off x="522319" y="2626960"/>
              <a:ext cx="95885" cy="186055"/>
            </a:xfrm>
            <a:custGeom>
              <a:avLst/>
              <a:gdLst/>
              <a:ahLst/>
              <a:cxnLst/>
              <a:rect l="l" t="t" r="r" b="b"/>
              <a:pathLst>
                <a:path w="95884" h="186055">
                  <a:moveTo>
                    <a:pt x="0" y="185860"/>
                  </a:moveTo>
                  <a:lnTo>
                    <a:pt x="88860" y="0"/>
                  </a:lnTo>
                  <a:lnTo>
                    <a:pt x="95266" y="3697"/>
                  </a:lnTo>
                  <a:lnTo>
                    <a:pt x="8174" y="185860"/>
                  </a:lnTo>
                  <a:lnTo>
                    <a:pt x="0" y="185860"/>
                  </a:lnTo>
                  <a:close/>
                </a:path>
              </a:pathLst>
            </a:custGeom>
            <a:solidFill>
              <a:srgbClr val="99D1D0"/>
            </a:solidFill>
          </p:spPr>
          <p:txBody>
            <a:bodyPr wrap="square" lIns="0" tIns="0" rIns="0" bIns="0" rtlCol="0"/>
            <a:lstStyle/>
            <a:p>
              <a:endParaRPr/>
            </a:p>
          </p:txBody>
        </p:sp>
        <p:sp>
          <p:nvSpPr>
            <p:cNvPr id="51" name="object 21"/>
            <p:cNvSpPr/>
            <p:nvPr/>
          </p:nvSpPr>
          <p:spPr>
            <a:xfrm>
              <a:off x="535153" y="2639828"/>
              <a:ext cx="104775" cy="222885"/>
            </a:xfrm>
            <a:custGeom>
              <a:avLst/>
              <a:gdLst/>
              <a:ahLst/>
              <a:cxnLst/>
              <a:rect l="l" t="t" r="r" b="b"/>
              <a:pathLst>
                <a:path w="104775" h="222885">
                  <a:moveTo>
                    <a:pt x="0" y="222747"/>
                  </a:moveTo>
                  <a:lnTo>
                    <a:pt x="0" y="205648"/>
                  </a:lnTo>
                  <a:lnTo>
                    <a:pt x="98321" y="0"/>
                  </a:lnTo>
                  <a:lnTo>
                    <a:pt x="104728" y="3697"/>
                  </a:lnTo>
                  <a:lnTo>
                    <a:pt x="0" y="222747"/>
                  </a:lnTo>
                  <a:close/>
                </a:path>
              </a:pathLst>
            </a:custGeom>
            <a:solidFill>
              <a:srgbClr val="99D1D0"/>
            </a:solidFill>
          </p:spPr>
          <p:txBody>
            <a:bodyPr wrap="square" lIns="0" tIns="0" rIns="0" bIns="0" rtlCol="0"/>
            <a:lstStyle/>
            <a:p>
              <a:endParaRPr/>
            </a:p>
          </p:txBody>
        </p:sp>
        <p:sp>
          <p:nvSpPr>
            <p:cNvPr id="52" name="object 22"/>
            <p:cNvSpPr/>
            <p:nvPr/>
          </p:nvSpPr>
          <p:spPr>
            <a:xfrm>
              <a:off x="539397" y="2652702"/>
              <a:ext cx="123189" cy="244475"/>
            </a:xfrm>
            <a:custGeom>
              <a:avLst/>
              <a:gdLst/>
              <a:ahLst/>
              <a:cxnLst/>
              <a:rect l="l" t="t" r="r" b="b"/>
              <a:pathLst>
                <a:path w="123190" h="244475">
                  <a:moveTo>
                    <a:pt x="1364" y="244078"/>
                  </a:moveTo>
                  <a:lnTo>
                    <a:pt x="0" y="243420"/>
                  </a:lnTo>
                  <a:lnTo>
                    <a:pt x="116380" y="0"/>
                  </a:lnTo>
                  <a:lnTo>
                    <a:pt x="122786" y="3697"/>
                  </a:lnTo>
                  <a:lnTo>
                    <a:pt x="10334" y="238901"/>
                  </a:lnTo>
                  <a:lnTo>
                    <a:pt x="1364" y="244078"/>
                  </a:lnTo>
                  <a:close/>
                </a:path>
              </a:pathLst>
            </a:custGeom>
            <a:solidFill>
              <a:srgbClr val="99D1D0"/>
            </a:solidFill>
          </p:spPr>
          <p:txBody>
            <a:bodyPr wrap="square" lIns="0" tIns="0" rIns="0" bIns="0" rtlCol="0"/>
            <a:lstStyle/>
            <a:p>
              <a:endParaRPr/>
            </a:p>
          </p:txBody>
        </p:sp>
        <p:sp>
          <p:nvSpPr>
            <p:cNvPr id="53" name="object 23"/>
            <p:cNvSpPr/>
            <p:nvPr/>
          </p:nvSpPr>
          <p:spPr>
            <a:xfrm>
              <a:off x="577734" y="2665571"/>
              <a:ext cx="107314" cy="210185"/>
            </a:xfrm>
            <a:custGeom>
              <a:avLst/>
              <a:gdLst/>
              <a:ahLst/>
              <a:cxnLst/>
              <a:rect l="l" t="t" r="r" b="b"/>
              <a:pathLst>
                <a:path w="107315" h="210185">
                  <a:moveTo>
                    <a:pt x="0" y="209869"/>
                  </a:moveTo>
                  <a:lnTo>
                    <a:pt x="100339" y="0"/>
                  </a:lnTo>
                  <a:lnTo>
                    <a:pt x="106745" y="3697"/>
                  </a:lnTo>
                  <a:lnTo>
                    <a:pt x="11289" y="203353"/>
                  </a:lnTo>
                  <a:lnTo>
                    <a:pt x="0" y="209869"/>
                  </a:lnTo>
                  <a:close/>
                </a:path>
              </a:pathLst>
            </a:custGeom>
            <a:solidFill>
              <a:srgbClr val="99D1D0"/>
            </a:solidFill>
          </p:spPr>
          <p:txBody>
            <a:bodyPr wrap="square" lIns="0" tIns="0" rIns="0" bIns="0" rtlCol="0"/>
            <a:lstStyle/>
            <a:p>
              <a:endParaRPr/>
            </a:p>
          </p:txBody>
        </p:sp>
        <p:sp>
          <p:nvSpPr>
            <p:cNvPr id="54" name="object 24"/>
            <p:cNvSpPr/>
            <p:nvPr/>
          </p:nvSpPr>
          <p:spPr>
            <a:xfrm>
              <a:off x="617025" y="2678440"/>
              <a:ext cx="90170" cy="174625"/>
            </a:xfrm>
            <a:custGeom>
              <a:avLst/>
              <a:gdLst/>
              <a:ahLst/>
              <a:cxnLst/>
              <a:rect l="l" t="t" r="r" b="b"/>
              <a:pathLst>
                <a:path w="90170" h="174625">
                  <a:moveTo>
                    <a:pt x="0" y="174321"/>
                  </a:moveTo>
                  <a:lnTo>
                    <a:pt x="83343" y="0"/>
                  </a:lnTo>
                  <a:lnTo>
                    <a:pt x="89749" y="3697"/>
                  </a:lnTo>
                  <a:lnTo>
                    <a:pt x="11289" y="167805"/>
                  </a:lnTo>
                  <a:lnTo>
                    <a:pt x="0" y="174321"/>
                  </a:lnTo>
                  <a:close/>
                </a:path>
              </a:pathLst>
            </a:custGeom>
            <a:solidFill>
              <a:srgbClr val="99D1D0"/>
            </a:solidFill>
          </p:spPr>
          <p:txBody>
            <a:bodyPr wrap="square" lIns="0" tIns="0" rIns="0" bIns="0" rtlCol="0"/>
            <a:lstStyle/>
            <a:p>
              <a:endParaRPr/>
            </a:p>
          </p:txBody>
        </p:sp>
        <p:sp>
          <p:nvSpPr>
            <p:cNvPr id="55" name="object 25"/>
            <p:cNvSpPr/>
            <p:nvPr/>
          </p:nvSpPr>
          <p:spPr>
            <a:xfrm>
              <a:off x="656317" y="2691309"/>
              <a:ext cx="73025" cy="139065"/>
            </a:xfrm>
            <a:custGeom>
              <a:avLst/>
              <a:gdLst/>
              <a:ahLst/>
              <a:cxnLst/>
              <a:rect l="l" t="t" r="r" b="b"/>
              <a:pathLst>
                <a:path w="73025" h="139064">
                  <a:moveTo>
                    <a:pt x="0" y="138772"/>
                  </a:moveTo>
                  <a:lnTo>
                    <a:pt x="66347" y="0"/>
                  </a:lnTo>
                  <a:lnTo>
                    <a:pt x="72753" y="3697"/>
                  </a:lnTo>
                  <a:lnTo>
                    <a:pt x="11289" y="132256"/>
                  </a:lnTo>
                  <a:lnTo>
                    <a:pt x="0" y="138772"/>
                  </a:lnTo>
                  <a:close/>
                </a:path>
              </a:pathLst>
            </a:custGeom>
            <a:solidFill>
              <a:srgbClr val="99D1D0"/>
            </a:solidFill>
          </p:spPr>
          <p:txBody>
            <a:bodyPr wrap="square" lIns="0" tIns="0" rIns="0" bIns="0" rtlCol="0"/>
            <a:lstStyle/>
            <a:p>
              <a:endParaRPr/>
            </a:p>
          </p:txBody>
        </p:sp>
        <p:sp>
          <p:nvSpPr>
            <p:cNvPr id="56" name="object 26"/>
            <p:cNvSpPr/>
            <p:nvPr/>
          </p:nvSpPr>
          <p:spPr>
            <a:xfrm>
              <a:off x="695604" y="2704176"/>
              <a:ext cx="55880" cy="103505"/>
            </a:xfrm>
            <a:custGeom>
              <a:avLst/>
              <a:gdLst/>
              <a:ahLst/>
              <a:cxnLst/>
              <a:rect l="l" t="t" r="r" b="b"/>
              <a:pathLst>
                <a:path w="55879" h="103505">
                  <a:moveTo>
                    <a:pt x="0" y="103228"/>
                  </a:moveTo>
                  <a:lnTo>
                    <a:pt x="49354" y="0"/>
                  </a:lnTo>
                  <a:lnTo>
                    <a:pt x="55759" y="3697"/>
                  </a:lnTo>
                  <a:lnTo>
                    <a:pt x="11289" y="96712"/>
                  </a:lnTo>
                  <a:lnTo>
                    <a:pt x="0" y="103228"/>
                  </a:lnTo>
                  <a:close/>
                </a:path>
              </a:pathLst>
            </a:custGeom>
            <a:solidFill>
              <a:srgbClr val="99D1D0"/>
            </a:solidFill>
          </p:spPr>
          <p:txBody>
            <a:bodyPr wrap="square" lIns="0" tIns="0" rIns="0" bIns="0" rtlCol="0"/>
            <a:lstStyle/>
            <a:p>
              <a:endParaRPr/>
            </a:p>
          </p:txBody>
        </p:sp>
        <p:sp>
          <p:nvSpPr>
            <p:cNvPr id="57" name="object 27"/>
            <p:cNvSpPr/>
            <p:nvPr/>
          </p:nvSpPr>
          <p:spPr>
            <a:xfrm>
              <a:off x="734890" y="2717044"/>
              <a:ext cx="39370" cy="67945"/>
            </a:xfrm>
            <a:custGeom>
              <a:avLst/>
              <a:gdLst/>
              <a:ahLst/>
              <a:cxnLst/>
              <a:rect l="l" t="t" r="r" b="b"/>
              <a:pathLst>
                <a:path w="39370" h="67944">
                  <a:moveTo>
                    <a:pt x="0" y="67684"/>
                  </a:moveTo>
                  <a:lnTo>
                    <a:pt x="32360" y="0"/>
                  </a:lnTo>
                  <a:lnTo>
                    <a:pt x="38766" y="3697"/>
                  </a:lnTo>
                  <a:lnTo>
                    <a:pt x="11289" y="61168"/>
                  </a:lnTo>
                  <a:lnTo>
                    <a:pt x="0" y="67684"/>
                  </a:lnTo>
                  <a:close/>
                </a:path>
              </a:pathLst>
            </a:custGeom>
            <a:solidFill>
              <a:srgbClr val="99D1D0"/>
            </a:solidFill>
          </p:spPr>
          <p:txBody>
            <a:bodyPr wrap="square" lIns="0" tIns="0" rIns="0" bIns="0" rtlCol="0"/>
            <a:lstStyle/>
            <a:p>
              <a:endParaRPr/>
            </a:p>
          </p:txBody>
        </p:sp>
        <p:sp>
          <p:nvSpPr>
            <p:cNvPr id="58" name="object 28"/>
            <p:cNvSpPr/>
            <p:nvPr/>
          </p:nvSpPr>
          <p:spPr>
            <a:xfrm>
              <a:off x="774181" y="2729913"/>
              <a:ext cx="22225" cy="32384"/>
            </a:xfrm>
            <a:custGeom>
              <a:avLst/>
              <a:gdLst/>
              <a:ahLst/>
              <a:cxnLst/>
              <a:rect l="l" t="t" r="r" b="b"/>
              <a:pathLst>
                <a:path w="22225" h="32385">
                  <a:moveTo>
                    <a:pt x="0" y="32137"/>
                  </a:moveTo>
                  <a:lnTo>
                    <a:pt x="15365" y="0"/>
                  </a:lnTo>
                  <a:lnTo>
                    <a:pt x="21771" y="3697"/>
                  </a:lnTo>
                  <a:lnTo>
                    <a:pt x="11289" y="25621"/>
                  </a:lnTo>
                  <a:lnTo>
                    <a:pt x="0" y="32137"/>
                  </a:lnTo>
                  <a:close/>
                </a:path>
              </a:pathLst>
            </a:custGeom>
            <a:solidFill>
              <a:srgbClr val="99D1D0"/>
            </a:solidFill>
          </p:spPr>
          <p:txBody>
            <a:bodyPr wrap="square" lIns="0" tIns="0" rIns="0" bIns="0" rtlCol="0"/>
            <a:lstStyle/>
            <a:p>
              <a:endParaRPr/>
            </a:p>
          </p:txBody>
        </p:sp>
      </p:grpSp>
      <p:grpSp>
        <p:nvGrpSpPr>
          <p:cNvPr id="59" name="Group 58"/>
          <p:cNvGrpSpPr/>
          <p:nvPr/>
        </p:nvGrpSpPr>
        <p:grpSpPr>
          <a:xfrm>
            <a:off x="481343" y="2257073"/>
            <a:ext cx="556895" cy="325120"/>
            <a:chOff x="256751" y="2580618"/>
            <a:chExt cx="556895" cy="325120"/>
          </a:xfrm>
        </p:grpSpPr>
        <p:sp>
          <p:nvSpPr>
            <p:cNvPr id="60" name="object 8"/>
            <p:cNvSpPr/>
            <p:nvPr/>
          </p:nvSpPr>
          <p:spPr>
            <a:xfrm>
              <a:off x="256751" y="2580618"/>
              <a:ext cx="556895" cy="325120"/>
            </a:xfrm>
            <a:custGeom>
              <a:avLst/>
              <a:gdLst/>
              <a:ahLst/>
              <a:cxnLst/>
              <a:rect l="l" t="t" r="r" b="b"/>
              <a:pathLst>
                <a:path w="556894" h="325119">
                  <a:moveTo>
                    <a:pt x="279035" y="324506"/>
                  </a:moveTo>
                  <a:lnTo>
                    <a:pt x="277764" y="324506"/>
                  </a:lnTo>
                  <a:lnTo>
                    <a:pt x="277126" y="324339"/>
                  </a:lnTo>
                  <a:lnTo>
                    <a:pt x="275418" y="323346"/>
                  </a:lnTo>
                  <a:lnTo>
                    <a:pt x="274717" y="322126"/>
                  </a:lnTo>
                  <a:lnTo>
                    <a:pt x="274717" y="237311"/>
                  </a:lnTo>
                  <a:lnTo>
                    <a:pt x="1649" y="237311"/>
                  </a:lnTo>
                  <a:lnTo>
                    <a:pt x="0" y="235654"/>
                  </a:lnTo>
                  <a:lnTo>
                    <a:pt x="0" y="89015"/>
                  </a:lnTo>
                  <a:lnTo>
                    <a:pt x="1649" y="87359"/>
                  </a:lnTo>
                  <a:lnTo>
                    <a:pt x="274717" y="87359"/>
                  </a:lnTo>
                  <a:lnTo>
                    <a:pt x="274717" y="2543"/>
                  </a:lnTo>
                  <a:lnTo>
                    <a:pt x="275418" y="1323"/>
                  </a:lnTo>
                  <a:lnTo>
                    <a:pt x="277695" y="0"/>
                  </a:lnTo>
                  <a:lnTo>
                    <a:pt x="279099" y="0"/>
                  </a:lnTo>
                  <a:lnTo>
                    <a:pt x="296873" y="10258"/>
                  </a:lnTo>
                  <a:lnTo>
                    <a:pt x="282086" y="10258"/>
                  </a:lnTo>
                  <a:lnTo>
                    <a:pt x="282086" y="93102"/>
                  </a:lnTo>
                  <a:lnTo>
                    <a:pt x="280436" y="94758"/>
                  </a:lnTo>
                  <a:lnTo>
                    <a:pt x="7368" y="94758"/>
                  </a:lnTo>
                  <a:lnTo>
                    <a:pt x="7368" y="229910"/>
                  </a:lnTo>
                  <a:lnTo>
                    <a:pt x="280436" y="229910"/>
                  </a:lnTo>
                  <a:lnTo>
                    <a:pt x="282086" y="231567"/>
                  </a:lnTo>
                  <a:lnTo>
                    <a:pt x="282086" y="314411"/>
                  </a:lnTo>
                  <a:lnTo>
                    <a:pt x="296873" y="314411"/>
                  </a:lnTo>
                  <a:lnTo>
                    <a:pt x="279669" y="324341"/>
                  </a:lnTo>
                  <a:lnTo>
                    <a:pt x="279035" y="324506"/>
                  </a:lnTo>
                  <a:close/>
                </a:path>
                <a:path w="556894" h="325119">
                  <a:moveTo>
                    <a:pt x="296873" y="314411"/>
                  </a:moveTo>
                  <a:lnTo>
                    <a:pt x="282086" y="314411"/>
                  </a:lnTo>
                  <a:lnTo>
                    <a:pt x="545561" y="162333"/>
                  </a:lnTo>
                  <a:lnTo>
                    <a:pt x="282086" y="10258"/>
                  </a:lnTo>
                  <a:lnTo>
                    <a:pt x="296873" y="10258"/>
                  </a:lnTo>
                  <a:lnTo>
                    <a:pt x="553923" y="158624"/>
                  </a:lnTo>
                  <a:lnTo>
                    <a:pt x="555224" y="158917"/>
                  </a:lnTo>
                  <a:lnTo>
                    <a:pt x="556292" y="159904"/>
                  </a:lnTo>
                  <a:lnTo>
                    <a:pt x="556766" y="161598"/>
                  </a:lnTo>
                  <a:lnTo>
                    <a:pt x="556810" y="161968"/>
                  </a:lnTo>
                  <a:lnTo>
                    <a:pt x="556810" y="162673"/>
                  </a:lnTo>
                  <a:lnTo>
                    <a:pt x="556771" y="163020"/>
                  </a:lnTo>
                  <a:lnTo>
                    <a:pt x="556329" y="164724"/>
                  </a:lnTo>
                  <a:lnTo>
                    <a:pt x="555248" y="165742"/>
                  </a:lnTo>
                  <a:lnTo>
                    <a:pt x="553923" y="166040"/>
                  </a:lnTo>
                  <a:lnTo>
                    <a:pt x="296873" y="314411"/>
                  </a:lnTo>
                  <a:close/>
                </a:path>
              </a:pathLst>
            </a:custGeom>
            <a:solidFill>
              <a:srgbClr val="99D1D0"/>
            </a:solidFill>
          </p:spPr>
          <p:txBody>
            <a:bodyPr wrap="square" lIns="0" tIns="0" rIns="0" bIns="0" rtlCol="0"/>
            <a:lstStyle/>
            <a:p>
              <a:endParaRPr/>
            </a:p>
          </p:txBody>
        </p:sp>
        <p:sp>
          <p:nvSpPr>
            <p:cNvPr id="61" name="object 9"/>
            <p:cNvSpPr/>
            <p:nvPr/>
          </p:nvSpPr>
          <p:spPr>
            <a:xfrm>
              <a:off x="260435" y="2670272"/>
              <a:ext cx="25400" cy="53340"/>
            </a:xfrm>
            <a:custGeom>
              <a:avLst/>
              <a:gdLst/>
              <a:ahLst/>
              <a:cxnLst/>
              <a:rect l="l" t="t" r="r" b="b"/>
              <a:pathLst>
                <a:path w="25400" h="53339">
                  <a:moveTo>
                    <a:pt x="0" y="52899"/>
                  </a:moveTo>
                  <a:lnTo>
                    <a:pt x="0" y="35801"/>
                  </a:lnTo>
                  <a:lnTo>
                    <a:pt x="17116" y="0"/>
                  </a:lnTo>
                  <a:lnTo>
                    <a:pt x="25291" y="0"/>
                  </a:lnTo>
                  <a:lnTo>
                    <a:pt x="0" y="52899"/>
                  </a:lnTo>
                  <a:close/>
                </a:path>
              </a:pathLst>
            </a:custGeom>
            <a:solidFill>
              <a:srgbClr val="99D1D0"/>
            </a:solidFill>
          </p:spPr>
          <p:txBody>
            <a:bodyPr wrap="square" lIns="0" tIns="0" rIns="0" bIns="0" rtlCol="0"/>
            <a:lstStyle/>
            <a:p>
              <a:endParaRPr/>
            </a:p>
          </p:txBody>
        </p:sp>
        <p:sp>
          <p:nvSpPr>
            <p:cNvPr id="62" name="object 10"/>
            <p:cNvSpPr/>
            <p:nvPr/>
          </p:nvSpPr>
          <p:spPr>
            <a:xfrm>
              <a:off x="260435" y="2670272"/>
              <a:ext cx="53975" cy="112395"/>
            </a:xfrm>
            <a:custGeom>
              <a:avLst/>
              <a:gdLst/>
              <a:ahLst/>
              <a:cxnLst/>
              <a:rect l="l" t="t" r="r" b="b"/>
              <a:pathLst>
                <a:path w="53975" h="112394">
                  <a:moveTo>
                    <a:pt x="0" y="112394"/>
                  </a:moveTo>
                  <a:lnTo>
                    <a:pt x="0" y="95296"/>
                  </a:lnTo>
                  <a:lnTo>
                    <a:pt x="45561" y="0"/>
                  </a:lnTo>
                  <a:lnTo>
                    <a:pt x="53736" y="0"/>
                  </a:lnTo>
                  <a:lnTo>
                    <a:pt x="0" y="112394"/>
                  </a:lnTo>
                  <a:close/>
                </a:path>
              </a:pathLst>
            </a:custGeom>
            <a:solidFill>
              <a:srgbClr val="99D1D0"/>
            </a:solidFill>
          </p:spPr>
          <p:txBody>
            <a:bodyPr wrap="square" lIns="0" tIns="0" rIns="0" bIns="0" rtlCol="0"/>
            <a:lstStyle/>
            <a:p>
              <a:endParaRPr/>
            </a:p>
          </p:txBody>
        </p:sp>
        <p:sp>
          <p:nvSpPr>
            <p:cNvPr id="63" name="object 11"/>
            <p:cNvSpPr/>
            <p:nvPr/>
          </p:nvSpPr>
          <p:spPr>
            <a:xfrm>
              <a:off x="266293" y="2670272"/>
              <a:ext cx="76835" cy="142875"/>
            </a:xfrm>
            <a:custGeom>
              <a:avLst/>
              <a:gdLst/>
              <a:ahLst/>
              <a:cxnLst/>
              <a:rect l="l" t="t" r="r" b="b"/>
              <a:pathLst>
                <a:path w="76835"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64" name="object 12"/>
            <p:cNvSpPr/>
            <p:nvPr/>
          </p:nvSpPr>
          <p:spPr>
            <a:xfrm>
              <a:off x="294741" y="2670272"/>
              <a:ext cx="76835" cy="142875"/>
            </a:xfrm>
            <a:custGeom>
              <a:avLst/>
              <a:gdLst/>
              <a:ahLst/>
              <a:cxnLst/>
              <a:rect l="l" t="t" r="r" b="b"/>
              <a:pathLst>
                <a:path w="76835"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65" name="object 13"/>
            <p:cNvSpPr/>
            <p:nvPr/>
          </p:nvSpPr>
          <p:spPr>
            <a:xfrm>
              <a:off x="323186" y="2670272"/>
              <a:ext cx="76835" cy="142875"/>
            </a:xfrm>
            <a:custGeom>
              <a:avLst/>
              <a:gdLst/>
              <a:ahLst/>
              <a:cxnLst/>
              <a:rect l="l" t="t" r="r" b="b"/>
              <a:pathLst>
                <a:path w="76835"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66" name="object 14"/>
            <p:cNvSpPr/>
            <p:nvPr/>
          </p:nvSpPr>
          <p:spPr>
            <a:xfrm>
              <a:off x="351635" y="2670272"/>
              <a:ext cx="76835" cy="142875"/>
            </a:xfrm>
            <a:custGeom>
              <a:avLst/>
              <a:gdLst/>
              <a:ahLst/>
              <a:cxnLst/>
              <a:rect l="l" t="t" r="r" b="b"/>
              <a:pathLst>
                <a:path w="76834"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67" name="object 15"/>
            <p:cNvSpPr/>
            <p:nvPr/>
          </p:nvSpPr>
          <p:spPr>
            <a:xfrm>
              <a:off x="380083" y="2670272"/>
              <a:ext cx="76835" cy="142875"/>
            </a:xfrm>
            <a:custGeom>
              <a:avLst/>
              <a:gdLst/>
              <a:ahLst/>
              <a:cxnLst/>
              <a:rect l="l" t="t" r="r" b="b"/>
              <a:pathLst>
                <a:path w="76834"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68" name="object 16"/>
            <p:cNvSpPr/>
            <p:nvPr/>
          </p:nvSpPr>
          <p:spPr>
            <a:xfrm>
              <a:off x="408528" y="2670272"/>
              <a:ext cx="76835" cy="142875"/>
            </a:xfrm>
            <a:custGeom>
              <a:avLst/>
              <a:gdLst/>
              <a:ahLst/>
              <a:cxnLst/>
              <a:rect l="l" t="t" r="r" b="b"/>
              <a:pathLst>
                <a:path w="76834"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69" name="object 17"/>
            <p:cNvSpPr/>
            <p:nvPr/>
          </p:nvSpPr>
          <p:spPr>
            <a:xfrm>
              <a:off x="436977" y="2588354"/>
              <a:ext cx="114300" cy="224790"/>
            </a:xfrm>
            <a:custGeom>
              <a:avLst/>
              <a:gdLst/>
              <a:ahLst/>
              <a:cxnLst/>
              <a:rect l="l" t="t" r="r" b="b"/>
              <a:pathLst>
                <a:path w="114300" h="224789">
                  <a:moveTo>
                    <a:pt x="98175" y="36220"/>
                  </a:moveTo>
                  <a:lnTo>
                    <a:pt x="98175" y="19122"/>
                  </a:lnTo>
                  <a:lnTo>
                    <a:pt x="107317" y="0"/>
                  </a:lnTo>
                  <a:lnTo>
                    <a:pt x="113724" y="3697"/>
                  </a:lnTo>
                  <a:lnTo>
                    <a:pt x="98175" y="36220"/>
                  </a:lnTo>
                  <a:close/>
                </a:path>
                <a:path w="114300" h="224789">
                  <a:moveTo>
                    <a:pt x="0" y="224465"/>
                  </a:moveTo>
                  <a:lnTo>
                    <a:pt x="68152" y="81917"/>
                  </a:lnTo>
                  <a:lnTo>
                    <a:pt x="76327" y="81917"/>
                  </a:lnTo>
                  <a:lnTo>
                    <a:pt x="8174" y="224465"/>
                  </a:lnTo>
                  <a:lnTo>
                    <a:pt x="0" y="224465"/>
                  </a:lnTo>
                  <a:close/>
                </a:path>
              </a:pathLst>
            </a:custGeom>
            <a:solidFill>
              <a:srgbClr val="99D1D0"/>
            </a:solidFill>
          </p:spPr>
          <p:txBody>
            <a:bodyPr wrap="square" lIns="0" tIns="0" rIns="0" bIns="0" rtlCol="0"/>
            <a:lstStyle/>
            <a:p>
              <a:endParaRPr/>
            </a:p>
          </p:txBody>
        </p:sp>
        <p:sp>
          <p:nvSpPr>
            <p:cNvPr id="70" name="object 18"/>
            <p:cNvSpPr/>
            <p:nvPr/>
          </p:nvSpPr>
          <p:spPr>
            <a:xfrm>
              <a:off x="465428" y="2601224"/>
              <a:ext cx="107950" cy="212090"/>
            </a:xfrm>
            <a:custGeom>
              <a:avLst/>
              <a:gdLst/>
              <a:ahLst/>
              <a:cxnLst/>
              <a:rect l="l" t="t" r="r" b="b"/>
              <a:pathLst>
                <a:path w="107950" h="212089">
                  <a:moveTo>
                    <a:pt x="0" y="211595"/>
                  </a:moveTo>
                  <a:lnTo>
                    <a:pt x="68152" y="69047"/>
                  </a:lnTo>
                  <a:lnTo>
                    <a:pt x="69724" y="69047"/>
                  </a:lnTo>
                  <a:lnTo>
                    <a:pt x="69724" y="65759"/>
                  </a:lnTo>
                  <a:lnTo>
                    <a:pt x="101164" y="0"/>
                  </a:lnTo>
                  <a:lnTo>
                    <a:pt x="107571" y="3697"/>
                  </a:lnTo>
                  <a:lnTo>
                    <a:pt x="8174" y="211595"/>
                  </a:lnTo>
                  <a:lnTo>
                    <a:pt x="0" y="211595"/>
                  </a:lnTo>
                  <a:close/>
                </a:path>
              </a:pathLst>
            </a:custGeom>
            <a:solidFill>
              <a:srgbClr val="99D1D0"/>
            </a:solidFill>
          </p:spPr>
          <p:txBody>
            <a:bodyPr wrap="square" lIns="0" tIns="0" rIns="0" bIns="0" rtlCol="0"/>
            <a:lstStyle/>
            <a:p>
              <a:endParaRPr/>
            </a:p>
          </p:txBody>
        </p:sp>
        <p:sp>
          <p:nvSpPr>
            <p:cNvPr id="71" name="object 19"/>
            <p:cNvSpPr/>
            <p:nvPr/>
          </p:nvSpPr>
          <p:spPr>
            <a:xfrm>
              <a:off x="493874" y="2614092"/>
              <a:ext cx="101600" cy="198755"/>
            </a:xfrm>
            <a:custGeom>
              <a:avLst/>
              <a:gdLst/>
              <a:ahLst/>
              <a:cxnLst/>
              <a:rect l="l" t="t" r="r" b="b"/>
              <a:pathLst>
                <a:path w="101600" h="198755">
                  <a:moveTo>
                    <a:pt x="0" y="198727"/>
                  </a:moveTo>
                  <a:lnTo>
                    <a:pt x="95012" y="0"/>
                  </a:lnTo>
                  <a:lnTo>
                    <a:pt x="101419" y="3697"/>
                  </a:lnTo>
                  <a:lnTo>
                    <a:pt x="8174" y="198727"/>
                  </a:lnTo>
                  <a:lnTo>
                    <a:pt x="0" y="198727"/>
                  </a:lnTo>
                  <a:close/>
                </a:path>
              </a:pathLst>
            </a:custGeom>
            <a:solidFill>
              <a:srgbClr val="99D1D0"/>
            </a:solidFill>
          </p:spPr>
          <p:txBody>
            <a:bodyPr wrap="square" lIns="0" tIns="0" rIns="0" bIns="0" rtlCol="0"/>
            <a:lstStyle/>
            <a:p>
              <a:endParaRPr/>
            </a:p>
          </p:txBody>
        </p:sp>
        <p:sp>
          <p:nvSpPr>
            <p:cNvPr id="72" name="object 20"/>
            <p:cNvSpPr/>
            <p:nvPr/>
          </p:nvSpPr>
          <p:spPr>
            <a:xfrm>
              <a:off x="522319" y="2626960"/>
              <a:ext cx="95885" cy="186055"/>
            </a:xfrm>
            <a:custGeom>
              <a:avLst/>
              <a:gdLst/>
              <a:ahLst/>
              <a:cxnLst/>
              <a:rect l="l" t="t" r="r" b="b"/>
              <a:pathLst>
                <a:path w="95884" h="186055">
                  <a:moveTo>
                    <a:pt x="0" y="185860"/>
                  </a:moveTo>
                  <a:lnTo>
                    <a:pt x="88860" y="0"/>
                  </a:lnTo>
                  <a:lnTo>
                    <a:pt x="95266" y="3697"/>
                  </a:lnTo>
                  <a:lnTo>
                    <a:pt x="8174" y="185860"/>
                  </a:lnTo>
                  <a:lnTo>
                    <a:pt x="0" y="185860"/>
                  </a:lnTo>
                  <a:close/>
                </a:path>
              </a:pathLst>
            </a:custGeom>
            <a:solidFill>
              <a:srgbClr val="99D1D0"/>
            </a:solidFill>
          </p:spPr>
          <p:txBody>
            <a:bodyPr wrap="square" lIns="0" tIns="0" rIns="0" bIns="0" rtlCol="0"/>
            <a:lstStyle/>
            <a:p>
              <a:endParaRPr/>
            </a:p>
          </p:txBody>
        </p:sp>
        <p:sp>
          <p:nvSpPr>
            <p:cNvPr id="73" name="object 21"/>
            <p:cNvSpPr/>
            <p:nvPr/>
          </p:nvSpPr>
          <p:spPr>
            <a:xfrm>
              <a:off x="535153" y="2639828"/>
              <a:ext cx="104775" cy="222885"/>
            </a:xfrm>
            <a:custGeom>
              <a:avLst/>
              <a:gdLst/>
              <a:ahLst/>
              <a:cxnLst/>
              <a:rect l="l" t="t" r="r" b="b"/>
              <a:pathLst>
                <a:path w="104775" h="222885">
                  <a:moveTo>
                    <a:pt x="0" y="222747"/>
                  </a:moveTo>
                  <a:lnTo>
                    <a:pt x="0" y="205648"/>
                  </a:lnTo>
                  <a:lnTo>
                    <a:pt x="98321" y="0"/>
                  </a:lnTo>
                  <a:lnTo>
                    <a:pt x="104728" y="3697"/>
                  </a:lnTo>
                  <a:lnTo>
                    <a:pt x="0" y="222747"/>
                  </a:lnTo>
                  <a:close/>
                </a:path>
              </a:pathLst>
            </a:custGeom>
            <a:solidFill>
              <a:srgbClr val="99D1D0"/>
            </a:solidFill>
          </p:spPr>
          <p:txBody>
            <a:bodyPr wrap="square" lIns="0" tIns="0" rIns="0" bIns="0" rtlCol="0"/>
            <a:lstStyle/>
            <a:p>
              <a:endParaRPr/>
            </a:p>
          </p:txBody>
        </p:sp>
        <p:sp>
          <p:nvSpPr>
            <p:cNvPr id="74" name="object 22"/>
            <p:cNvSpPr/>
            <p:nvPr/>
          </p:nvSpPr>
          <p:spPr>
            <a:xfrm>
              <a:off x="539397" y="2652702"/>
              <a:ext cx="123189" cy="244475"/>
            </a:xfrm>
            <a:custGeom>
              <a:avLst/>
              <a:gdLst/>
              <a:ahLst/>
              <a:cxnLst/>
              <a:rect l="l" t="t" r="r" b="b"/>
              <a:pathLst>
                <a:path w="123190" h="244475">
                  <a:moveTo>
                    <a:pt x="1364" y="244078"/>
                  </a:moveTo>
                  <a:lnTo>
                    <a:pt x="0" y="243420"/>
                  </a:lnTo>
                  <a:lnTo>
                    <a:pt x="116380" y="0"/>
                  </a:lnTo>
                  <a:lnTo>
                    <a:pt x="122786" y="3697"/>
                  </a:lnTo>
                  <a:lnTo>
                    <a:pt x="10334" y="238901"/>
                  </a:lnTo>
                  <a:lnTo>
                    <a:pt x="1364" y="244078"/>
                  </a:lnTo>
                  <a:close/>
                </a:path>
              </a:pathLst>
            </a:custGeom>
            <a:solidFill>
              <a:srgbClr val="99D1D0"/>
            </a:solidFill>
          </p:spPr>
          <p:txBody>
            <a:bodyPr wrap="square" lIns="0" tIns="0" rIns="0" bIns="0" rtlCol="0"/>
            <a:lstStyle/>
            <a:p>
              <a:endParaRPr/>
            </a:p>
          </p:txBody>
        </p:sp>
        <p:sp>
          <p:nvSpPr>
            <p:cNvPr id="75" name="object 23"/>
            <p:cNvSpPr/>
            <p:nvPr/>
          </p:nvSpPr>
          <p:spPr>
            <a:xfrm>
              <a:off x="577734" y="2665571"/>
              <a:ext cx="107314" cy="210185"/>
            </a:xfrm>
            <a:custGeom>
              <a:avLst/>
              <a:gdLst/>
              <a:ahLst/>
              <a:cxnLst/>
              <a:rect l="l" t="t" r="r" b="b"/>
              <a:pathLst>
                <a:path w="107315" h="210185">
                  <a:moveTo>
                    <a:pt x="0" y="209869"/>
                  </a:moveTo>
                  <a:lnTo>
                    <a:pt x="100339" y="0"/>
                  </a:lnTo>
                  <a:lnTo>
                    <a:pt x="106745" y="3697"/>
                  </a:lnTo>
                  <a:lnTo>
                    <a:pt x="11289" y="203353"/>
                  </a:lnTo>
                  <a:lnTo>
                    <a:pt x="0" y="209869"/>
                  </a:lnTo>
                  <a:close/>
                </a:path>
              </a:pathLst>
            </a:custGeom>
            <a:solidFill>
              <a:srgbClr val="99D1D0"/>
            </a:solidFill>
          </p:spPr>
          <p:txBody>
            <a:bodyPr wrap="square" lIns="0" tIns="0" rIns="0" bIns="0" rtlCol="0"/>
            <a:lstStyle/>
            <a:p>
              <a:endParaRPr/>
            </a:p>
          </p:txBody>
        </p:sp>
        <p:sp>
          <p:nvSpPr>
            <p:cNvPr id="76" name="object 24"/>
            <p:cNvSpPr/>
            <p:nvPr/>
          </p:nvSpPr>
          <p:spPr>
            <a:xfrm>
              <a:off x="617025" y="2678440"/>
              <a:ext cx="90170" cy="174625"/>
            </a:xfrm>
            <a:custGeom>
              <a:avLst/>
              <a:gdLst/>
              <a:ahLst/>
              <a:cxnLst/>
              <a:rect l="l" t="t" r="r" b="b"/>
              <a:pathLst>
                <a:path w="90170" h="174625">
                  <a:moveTo>
                    <a:pt x="0" y="174321"/>
                  </a:moveTo>
                  <a:lnTo>
                    <a:pt x="83343" y="0"/>
                  </a:lnTo>
                  <a:lnTo>
                    <a:pt x="89749" y="3697"/>
                  </a:lnTo>
                  <a:lnTo>
                    <a:pt x="11289" y="167805"/>
                  </a:lnTo>
                  <a:lnTo>
                    <a:pt x="0" y="174321"/>
                  </a:lnTo>
                  <a:close/>
                </a:path>
              </a:pathLst>
            </a:custGeom>
            <a:solidFill>
              <a:srgbClr val="99D1D0"/>
            </a:solidFill>
          </p:spPr>
          <p:txBody>
            <a:bodyPr wrap="square" lIns="0" tIns="0" rIns="0" bIns="0" rtlCol="0"/>
            <a:lstStyle/>
            <a:p>
              <a:endParaRPr/>
            </a:p>
          </p:txBody>
        </p:sp>
        <p:sp>
          <p:nvSpPr>
            <p:cNvPr id="77" name="object 25"/>
            <p:cNvSpPr/>
            <p:nvPr/>
          </p:nvSpPr>
          <p:spPr>
            <a:xfrm>
              <a:off x="656317" y="2691309"/>
              <a:ext cx="73025" cy="139065"/>
            </a:xfrm>
            <a:custGeom>
              <a:avLst/>
              <a:gdLst/>
              <a:ahLst/>
              <a:cxnLst/>
              <a:rect l="l" t="t" r="r" b="b"/>
              <a:pathLst>
                <a:path w="73025" h="139064">
                  <a:moveTo>
                    <a:pt x="0" y="138772"/>
                  </a:moveTo>
                  <a:lnTo>
                    <a:pt x="66347" y="0"/>
                  </a:lnTo>
                  <a:lnTo>
                    <a:pt x="72753" y="3697"/>
                  </a:lnTo>
                  <a:lnTo>
                    <a:pt x="11289" y="132256"/>
                  </a:lnTo>
                  <a:lnTo>
                    <a:pt x="0" y="138772"/>
                  </a:lnTo>
                  <a:close/>
                </a:path>
              </a:pathLst>
            </a:custGeom>
            <a:solidFill>
              <a:srgbClr val="99D1D0"/>
            </a:solidFill>
          </p:spPr>
          <p:txBody>
            <a:bodyPr wrap="square" lIns="0" tIns="0" rIns="0" bIns="0" rtlCol="0"/>
            <a:lstStyle/>
            <a:p>
              <a:endParaRPr/>
            </a:p>
          </p:txBody>
        </p:sp>
        <p:sp>
          <p:nvSpPr>
            <p:cNvPr id="78" name="object 26"/>
            <p:cNvSpPr/>
            <p:nvPr/>
          </p:nvSpPr>
          <p:spPr>
            <a:xfrm>
              <a:off x="695604" y="2704176"/>
              <a:ext cx="55880" cy="103505"/>
            </a:xfrm>
            <a:custGeom>
              <a:avLst/>
              <a:gdLst/>
              <a:ahLst/>
              <a:cxnLst/>
              <a:rect l="l" t="t" r="r" b="b"/>
              <a:pathLst>
                <a:path w="55879" h="103505">
                  <a:moveTo>
                    <a:pt x="0" y="103228"/>
                  </a:moveTo>
                  <a:lnTo>
                    <a:pt x="49354" y="0"/>
                  </a:lnTo>
                  <a:lnTo>
                    <a:pt x="55759" y="3697"/>
                  </a:lnTo>
                  <a:lnTo>
                    <a:pt x="11289" y="96712"/>
                  </a:lnTo>
                  <a:lnTo>
                    <a:pt x="0" y="103228"/>
                  </a:lnTo>
                  <a:close/>
                </a:path>
              </a:pathLst>
            </a:custGeom>
            <a:solidFill>
              <a:srgbClr val="99D1D0"/>
            </a:solidFill>
          </p:spPr>
          <p:txBody>
            <a:bodyPr wrap="square" lIns="0" tIns="0" rIns="0" bIns="0" rtlCol="0"/>
            <a:lstStyle/>
            <a:p>
              <a:endParaRPr/>
            </a:p>
          </p:txBody>
        </p:sp>
        <p:sp>
          <p:nvSpPr>
            <p:cNvPr id="79" name="object 27"/>
            <p:cNvSpPr/>
            <p:nvPr/>
          </p:nvSpPr>
          <p:spPr>
            <a:xfrm>
              <a:off x="734890" y="2717044"/>
              <a:ext cx="39370" cy="67945"/>
            </a:xfrm>
            <a:custGeom>
              <a:avLst/>
              <a:gdLst/>
              <a:ahLst/>
              <a:cxnLst/>
              <a:rect l="l" t="t" r="r" b="b"/>
              <a:pathLst>
                <a:path w="39370" h="67944">
                  <a:moveTo>
                    <a:pt x="0" y="67684"/>
                  </a:moveTo>
                  <a:lnTo>
                    <a:pt x="32360" y="0"/>
                  </a:lnTo>
                  <a:lnTo>
                    <a:pt x="38766" y="3697"/>
                  </a:lnTo>
                  <a:lnTo>
                    <a:pt x="11289" y="61168"/>
                  </a:lnTo>
                  <a:lnTo>
                    <a:pt x="0" y="67684"/>
                  </a:lnTo>
                  <a:close/>
                </a:path>
              </a:pathLst>
            </a:custGeom>
            <a:solidFill>
              <a:srgbClr val="99D1D0"/>
            </a:solidFill>
          </p:spPr>
          <p:txBody>
            <a:bodyPr wrap="square" lIns="0" tIns="0" rIns="0" bIns="0" rtlCol="0"/>
            <a:lstStyle/>
            <a:p>
              <a:endParaRPr/>
            </a:p>
          </p:txBody>
        </p:sp>
        <p:sp>
          <p:nvSpPr>
            <p:cNvPr id="80" name="object 28"/>
            <p:cNvSpPr/>
            <p:nvPr/>
          </p:nvSpPr>
          <p:spPr>
            <a:xfrm>
              <a:off x="774181" y="2729913"/>
              <a:ext cx="22225" cy="32384"/>
            </a:xfrm>
            <a:custGeom>
              <a:avLst/>
              <a:gdLst/>
              <a:ahLst/>
              <a:cxnLst/>
              <a:rect l="l" t="t" r="r" b="b"/>
              <a:pathLst>
                <a:path w="22225" h="32385">
                  <a:moveTo>
                    <a:pt x="0" y="32137"/>
                  </a:moveTo>
                  <a:lnTo>
                    <a:pt x="15365" y="0"/>
                  </a:lnTo>
                  <a:lnTo>
                    <a:pt x="21771" y="3697"/>
                  </a:lnTo>
                  <a:lnTo>
                    <a:pt x="11289" y="25621"/>
                  </a:lnTo>
                  <a:lnTo>
                    <a:pt x="0" y="32137"/>
                  </a:lnTo>
                  <a:close/>
                </a:path>
              </a:pathLst>
            </a:custGeom>
            <a:solidFill>
              <a:srgbClr val="99D1D0"/>
            </a:solidFill>
          </p:spPr>
          <p:txBody>
            <a:bodyPr wrap="square" lIns="0" tIns="0" rIns="0" bIns="0" rtlCol="0"/>
            <a:lstStyle/>
            <a:p>
              <a:endParaRPr/>
            </a:p>
          </p:txBody>
        </p:sp>
      </p:grpSp>
    </p:spTree>
    <p:extLst>
      <p:ext uri="{BB962C8B-B14F-4D97-AF65-F5344CB8AC3E}">
        <p14:creationId xmlns:p14="http://schemas.microsoft.com/office/powerpoint/2010/main" val="31927682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4867" r="6148"/>
          <a:stretch/>
        </p:blipFill>
        <p:spPr>
          <a:xfrm flipH="1">
            <a:off x="0" y="-5079"/>
            <a:ext cx="9753600" cy="7315200"/>
          </a:xfrm>
          <a:prstGeom prst="rect">
            <a:avLst/>
          </a:prstGeom>
        </p:spPr>
      </p:pic>
      <p:sp>
        <p:nvSpPr>
          <p:cNvPr id="8" name="Rectangle 7"/>
          <p:cNvSpPr/>
          <p:nvPr/>
        </p:nvSpPr>
        <p:spPr>
          <a:xfrm>
            <a:off x="0" y="0"/>
            <a:ext cx="9753601" cy="7320455"/>
          </a:xfrm>
          <a:prstGeom prst="rect">
            <a:avLst/>
          </a:prstGeom>
          <a:solidFill>
            <a:srgbClr val="3A3F54">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228600" y="2624675"/>
            <a:ext cx="5334000" cy="2055691"/>
          </a:xfrm>
          <a:prstGeom prst="rect">
            <a:avLst/>
          </a:prstGeom>
          <a:effectLst>
            <a:outerShdw blurRad="50800" dist="38100" dir="2700000" algn="tl" rotWithShape="0">
              <a:prstClr val="black">
                <a:alpha val="40000"/>
              </a:prstClr>
            </a:outerShdw>
          </a:effectLst>
        </p:spPr>
        <p:txBody>
          <a:bodyPr wrap="square">
            <a:spAutoFit/>
          </a:bodyPr>
          <a:lstStyle/>
          <a:p>
            <a:pPr>
              <a:lnSpc>
                <a:spcPts val="5000"/>
              </a:lnSpc>
            </a:pPr>
            <a:r>
              <a:rPr lang="en-US" sz="6000" kern="200" spc="-300" dirty="0">
                <a:solidFill>
                  <a:schemeClr val="bg1"/>
                </a:solidFill>
                <a:latin typeface="Akzidenz-Grotesk Pro Bold" panose="02000803050000020004" pitchFamily="50" charset="0"/>
              </a:rPr>
              <a:t>Adults’ Role – Responsive Caregiving</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6" name="Rectangle 125"/>
          <p:cNvSpPr/>
          <p:nvPr/>
        </p:nvSpPr>
        <p:spPr>
          <a:xfrm>
            <a:off x="6248400" y="1023185"/>
            <a:ext cx="3278392" cy="1380314"/>
          </a:xfrm>
          <a:prstGeom prst="rect">
            <a:avLst/>
          </a:prstGeom>
          <a:effectLst/>
        </p:spPr>
        <p:txBody>
          <a:bodyPr wrap="square">
            <a:spAutoFit/>
          </a:bodyPr>
          <a:lstStyle/>
          <a:p>
            <a:pPr>
              <a:lnSpc>
                <a:spcPts val="2000"/>
              </a:lnSpc>
            </a:pPr>
            <a:r>
              <a:rPr lang="en-US" sz="2000" dirty="0" smtClean="0">
                <a:solidFill>
                  <a:srgbClr val="3A3F54"/>
                </a:solidFill>
                <a:latin typeface="Akzidenz-Grotesk Pro Regular" panose="02000503030000020003" pitchFamily="50" charset="0"/>
              </a:rPr>
              <a:t>Adults </a:t>
            </a:r>
            <a:r>
              <a:rPr lang="en-US" sz="2000" dirty="0">
                <a:solidFill>
                  <a:srgbClr val="3A3F54"/>
                </a:solidFill>
                <a:latin typeface="Akzidenz-Grotesk Pro Regular" panose="02000503030000020003" pitchFamily="50" charset="0"/>
              </a:rPr>
              <a:t>can create supportive, and warm environments that foster secure attachments for their children.</a:t>
            </a: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26513" r="7432"/>
          <a:stretch/>
        </p:blipFill>
        <p:spPr>
          <a:xfrm>
            <a:off x="0" y="0"/>
            <a:ext cx="6096000" cy="7315200"/>
          </a:xfrm>
          <a:prstGeom prst="rect">
            <a:avLst/>
          </a:prstGeom>
        </p:spPr>
      </p:pic>
      <p:sp>
        <p:nvSpPr>
          <p:cNvPr id="10" name="Rectangle 9"/>
          <p:cNvSpPr/>
          <p:nvPr/>
        </p:nvSpPr>
        <p:spPr>
          <a:xfrm>
            <a:off x="6248400" y="2819400"/>
            <a:ext cx="3278392" cy="1636795"/>
          </a:xfrm>
          <a:prstGeom prst="rect">
            <a:avLst/>
          </a:prstGeom>
          <a:effectLst/>
        </p:spPr>
        <p:txBody>
          <a:bodyPr wrap="square">
            <a:spAutoFit/>
          </a:bodyPr>
          <a:lstStyle/>
          <a:p>
            <a:pPr>
              <a:lnSpc>
                <a:spcPts val="2000"/>
              </a:lnSpc>
            </a:pPr>
            <a:r>
              <a:rPr lang="en-US" sz="2000" dirty="0">
                <a:solidFill>
                  <a:srgbClr val="3A3F54"/>
                </a:solidFill>
                <a:latin typeface="Akzidenz-Grotesk Pro Regular" panose="02000503030000020003" pitchFamily="50" charset="0"/>
              </a:rPr>
              <a:t>Children who have secure attachments learn how to regulate their own distressing emotions through interactions with their caregivers.</a:t>
            </a:r>
          </a:p>
        </p:txBody>
      </p:sp>
      <p:sp>
        <p:nvSpPr>
          <p:cNvPr id="11" name="Rectangle 10"/>
          <p:cNvSpPr/>
          <p:nvPr/>
        </p:nvSpPr>
        <p:spPr>
          <a:xfrm>
            <a:off x="6248400" y="4872096"/>
            <a:ext cx="3278392" cy="1380314"/>
          </a:xfrm>
          <a:prstGeom prst="rect">
            <a:avLst/>
          </a:prstGeom>
          <a:effectLst/>
        </p:spPr>
        <p:txBody>
          <a:bodyPr wrap="square">
            <a:spAutoFit/>
          </a:bodyPr>
          <a:lstStyle/>
          <a:p>
            <a:pPr>
              <a:lnSpc>
                <a:spcPts val="2000"/>
              </a:lnSpc>
            </a:pPr>
            <a:r>
              <a:rPr lang="en-US" sz="2000" dirty="0">
                <a:solidFill>
                  <a:srgbClr val="3A3F54"/>
                </a:solidFill>
                <a:latin typeface="Akzidenz-Grotesk Pro Regular" panose="02000503030000020003" pitchFamily="50" charset="0"/>
              </a:rPr>
              <a:t>Children with secure attachments are more likely to care for others because of the care they have experienced in life. </a:t>
            </a:r>
          </a:p>
        </p:txBody>
      </p:sp>
    </p:spTree>
    <p:extLst>
      <p:ext uri="{BB962C8B-B14F-4D97-AF65-F5344CB8AC3E}">
        <p14:creationId xmlns:p14="http://schemas.microsoft.com/office/powerpoint/2010/main" val="27923298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17216" b="6859"/>
          <a:stretch/>
        </p:blipFill>
        <p:spPr>
          <a:xfrm>
            <a:off x="0" y="1"/>
            <a:ext cx="9753600" cy="7315200"/>
          </a:xfrm>
          <a:prstGeom prst="rect">
            <a:avLst/>
          </a:prstGeom>
        </p:spPr>
      </p:pic>
      <p:sp>
        <p:nvSpPr>
          <p:cNvPr id="8" name="Rectangle 7"/>
          <p:cNvSpPr/>
          <p:nvPr/>
        </p:nvSpPr>
        <p:spPr>
          <a:xfrm>
            <a:off x="0" y="1"/>
            <a:ext cx="9753601" cy="7320455"/>
          </a:xfrm>
          <a:prstGeom prst="rect">
            <a:avLst/>
          </a:prstGeom>
          <a:solidFill>
            <a:srgbClr val="3A3F54">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228600" y="2624675"/>
            <a:ext cx="5334000" cy="2055691"/>
          </a:xfrm>
          <a:prstGeom prst="rect">
            <a:avLst/>
          </a:prstGeom>
          <a:effectLst>
            <a:outerShdw blurRad="50800" dist="38100" dir="2700000" algn="tl" rotWithShape="0">
              <a:prstClr val="black">
                <a:alpha val="40000"/>
              </a:prstClr>
            </a:outerShdw>
          </a:effectLst>
        </p:spPr>
        <p:txBody>
          <a:bodyPr wrap="square">
            <a:spAutoFit/>
          </a:bodyPr>
          <a:lstStyle/>
          <a:p>
            <a:pPr>
              <a:lnSpc>
                <a:spcPts val="5000"/>
              </a:lnSpc>
            </a:pPr>
            <a:r>
              <a:rPr lang="en-US" sz="6000" kern="200" spc="-300" dirty="0">
                <a:solidFill>
                  <a:schemeClr val="bg1"/>
                </a:solidFill>
                <a:latin typeface="Akzidenz-Grotesk Pro Bold" panose="02000803050000020004" pitchFamily="50" charset="0"/>
              </a:rPr>
              <a:t>Adults’ Role – Emotion Socialization</a:t>
            </a:r>
          </a:p>
        </p:txBody>
      </p:sp>
    </p:spTree>
    <p:extLst>
      <p:ext uri="{BB962C8B-B14F-4D97-AF65-F5344CB8AC3E}">
        <p14:creationId xmlns:p14="http://schemas.microsoft.com/office/powerpoint/2010/main" val="38546025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6" name="Rectangle 125"/>
          <p:cNvSpPr/>
          <p:nvPr/>
        </p:nvSpPr>
        <p:spPr>
          <a:xfrm>
            <a:off x="6256421" y="383661"/>
            <a:ext cx="3278392" cy="1123834"/>
          </a:xfrm>
          <a:prstGeom prst="rect">
            <a:avLst/>
          </a:prstGeom>
          <a:effectLst/>
        </p:spPr>
        <p:txBody>
          <a:bodyPr wrap="square">
            <a:spAutoFit/>
          </a:bodyPr>
          <a:lstStyle/>
          <a:p>
            <a:pPr>
              <a:lnSpc>
                <a:spcPts val="2000"/>
              </a:lnSpc>
            </a:pPr>
            <a:r>
              <a:rPr lang="en-US" sz="2000" dirty="0">
                <a:solidFill>
                  <a:srgbClr val="3A3F54"/>
                </a:solidFill>
                <a:latin typeface="Akzidenz-Grotesk Pro Regular" panose="02000503030000020003" pitchFamily="50" charset="0"/>
              </a:rPr>
              <a:t>Increasing children’s knowledge about emotions and emotion regulation capacity.</a:t>
            </a:r>
          </a:p>
        </p:txBody>
      </p:sp>
      <p:sp>
        <p:nvSpPr>
          <p:cNvPr id="10" name="Rectangle 9"/>
          <p:cNvSpPr/>
          <p:nvPr/>
        </p:nvSpPr>
        <p:spPr>
          <a:xfrm>
            <a:off x="6256421" y="1981894"/>
            <a:ext cx="3278392" cy="867353"/>
          </a:xfrm>
          <a:prstGeom prst="rect">
            <a:avLst/>
          </a:prstGeom>
          <a:effectLst/>
        </p:spPr>
        <p:txBody>
          <a:bodyPr wrap="square">
            <a:spAutoFit/>
          </a:bodyPr>
          <a:lstStyle/>
          <a:p>
            <a:pPr>
              <a:lnSpc>
                <a:spcPts val="2000"/>
              </a:lnSpc>
            </a:pPr>
            <a:r>
              <a:rPr lang="en-US" sz="2000" dirty="0">
                <a:solidFill>
                  <a:srgbClr val="3A3F54"/>
                </a:solidFill>
                <a:latin typeface="Akzidenz-Grotesk Pro Regular" panose="02000503030000020003" pitchFamily="50" charset="0"/>
              </a:rPr>
              <a:t>Encourage the expression of children’s emotions and validate children’s </a:t>
            </a:r>
            <a:r>
              <a:rPr lang="en-US" sz="2000" dirty="0" smtClean="0">
                <a:solidFill>
                  <a:srgbClr val="3A3F54"/>
                </a:solidFill>
                <a:latin typeface="Akzidenz-Grotesk Pro Regular" panose="02000503030000020003" pitchFamily="50" charset="0"/>
              </a:rPr>
              <a:t>feelings.</a:t>
            </a:r>
            <a:endParaRPr lang="en-US" sz="2000" dirty="0">
              <a:solidFill>
                <a:srgbClr val="3A3F54"/>
              </a:solidFill>
              <a:latin typeface="Akzidenz-Grotesk Pro Regular" panose="02000503030000020003" pitchFamily="50" charset="0"/>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8906" r="28125"/>
          <a:stretch/>
        </p:blipFill>
        <p:spPr>
          <a:xfrm>
            <a:off x="381000" y="-25039"/>
            <a:ext cx="4724400" cy="7340240"/>
          </a:xfrm>
          <a:prstGeom prst="rect">
            <a:avLst/>
          </a:prstGeom>
        </p:spPr>
      </p:pic>
      <p:grpSp>
        <p:nvGrpSpPr>
          <p:cNvPr id="7" name="Group 6"/>
          <p:cNvGrpSpPr/>
          <p:nvPr/>
        </p:nvGrpSpPr>
        <p:grpSpPr>
          <a:xfrm>
            <a:off x="5400808" y="783018"/>
            <a:ext cx="556895" cy="325120"/>
            <a:chOff x="256751" y="2580618"/>
            <a:chExt cx="556895" cy="325120"/>
          </a:xfrm>
        </p:grpSpPr>
        <p:sp>
          <p:nvSpPr>
            <p:cNvPr id="8" name="object 8"/>
            <p:cNvSpPr/>
            <p:nvPr/>
          </p:nvSpPr>
          <p:spPr>
            <a:xfrm>
              <a:off x="256751" y="2580618"/>
              <a:ext cx="556895" cy="325120"/>
            </a:xfrm>
            <a:custGeom>
              <a:avLst/>
              <a:gdLst/>
              <a:ahLst/>
              <a:cxnLst/>
              <a:rect l="l" t="t" r="r" b="b"/>
              <a:pathLst>
                <a:path w="556894" h="325119">
                  <a:moveTo>
                    <a:pt x="279035" y="324506"/>
                  </a:moveTo>
                  <a:lnTo>
                    <a:pt x="277764" y="324506"/>
                  </a:lnTo>
                  <a:lnTo>
                    <a:pt x="277126" y="324339"/>
                  </a:lnTo>
                  <a:lnTo>
                    <a:pt x="275418" y="323346"/>
                  </a:lnTo>
                  <a:lnTo>
                    <a:pt x="274717" y="322126"/>
                  </a:lnTo>
                  <a:lnTo>
                    <a:pt x="274717" y="237311"/>
                  </a:lnTo>
                  <a:lnTo>
                    <a:pt x="1649" y="237311"/>
                  </a:lnTo>
                  <a:lnTo>
                    <a:pt x="0" y="235654"/>
                  </a:lnTo>
                  <a:lnTo>
                    <a:pt x="0" y="89015"/>
                  </a:lnTo>
                  <a:lnTo>
                    <a:pt x="1649" y="87359"/>
                  </a:lnTo>
                  <a:lnTo>
                    <a:pt x="274717" y="87359"/>
                  </a:lnTo>
                  <a:lnTo>
                    <a:pt x="274717" y="2543"/>
                  </a:lnTo>
                  <a:lnTo>
                    <a:pt x="275418" y="1323"/>
                  </a:lnTo>
                  <a:lnTo>
                    <a:pt x="277695" y="0"/>
                  </a:lnTo>
                  <a:lnTo>
                    <a:pt x="279099" y="0"/>
                  </a:lnTo>
                  <a:lnTo>
                    <a:pt x="296873" y="10258"/>
                  </a:lnTo>
                  <a:lnTo>
                    <a:pt x="282086" y="10258"/>
                  </a:lnTo>
                  <a:lnTo>
                    <a:pt x="282086" y="93102"/>
                  </a:lnTo>
                  <a:lnTo>
                    <a:pt x="280436" y="94758"/>
                  </a:lnTo>
                  <a:lnTo>
                    <a:pt x="7368" y="94758"/>
                  </a:lnTo>
                  <a:lnTo>
                    <a:pt x="7368" y="229910"/>
                  </a:lnTo>
                  <a:lnTo>
                    <a:pt x="280436" y="229910"/>
                  </a:lnTo>
                  <a:lnTo>
                    <a:pt x="282086" y="231567"/>
                  </a:lnTo>
                  <a:lnTo>
                    <a:pt x="282086" y="314411"/>
                  </a:lnTo>
                  <a:lnTo>
                    <a:pt x="296873" y="314411"/>
                  </a:lnTo>
                  <a:lnTo>
                    <a:pt x="279669" y="324341"/>
                  </a:lnTo>
                  <a:lnTo>
                    <a:pt x="279035" y="324506"/>
                  </a:lnTo>
                  <a:close/>
                </a:path>
                <a:path w="556894" h="325119">
                  <a:moveTo>
                    <a:pt x="296873" y="314411"/>
                  </a:moveTo>
                  <a:lnTo>
                    <a:pt x="282086" y="314411"/>
                  </a:lnTo>
                  <a:lnTo>
                    <a:pt x="545561" y="162333"/>
                  </a:lnTo>
                  <a:lnTo>
                    <a:pt x="282086" y="10258"/>
                  </a:lnTo>
                  <a:lnTo>
                    <a:pt x="296873" y="10258"/>
                  </a:lnTo>
                  <a:lnTo>
                    <a:pt x="553923" y="158624"/>
                  </a:lnTo>
                  <a:lnTo>
                    <a:pt x="555224" y="158917"/>
                  </a:lnTo>
                  <a:lnTo>
                    <a:pt x="556292" y="159904"/>
                  </a:lnTo>
                  <a:lnTo>
                    <a:pt x="556766" y="161598"/>
                  </a:lnTo>
                  <a:lnTo>
                    <a:pt x="556810" y="161968"/>
                  </a:lnTo>
                  <a:lnTo>
                    <a:pt x="556810" y="162673"/>
                  </a:lnTo>
                  <a:lnTo>
                    <a:pt x="556771" y="163020"/>
                  </a:lnTo>
                  <a:lnTo>
                    <a:pt x="556329" y="164724"/>
                  </a:lnTo>
                  <a:lnTo>
                    <a:pt x="555248" y="165742"/>
                  </a:lnTo>
                  <a:lnTo>
                    <a:pt x="553923" y="166040"/>
                  </a:lnTo>
                  <a:lnTo>
                    <a:pt x="296873" y="314411"/>
                  </a:lnTo>
                  <a:close/>
                </a:path>
              </a:pathLst>
            </a:custGeom>
            <a:solidFill>
              <a:srgbClr val="99D1D0"/>
            </a:solidFill>
          </p:spPr>
          <p:txBody>
            <a:bodyPr wrap="square" lIns="0" tIns="0" rIns="0" bIns="0" rtlCol="0"/>
            <a:lstStyle/>
            <a:p>
              <a:endParaRPr/>
            </a:p>
          </p:txBody>
        </p:sp>
        <p:sp>
          <p:nvSpPr>
            <p:cNvPr id="9" name="object 9"/>
            <p:cNvSpPr/>
            <p:nvPr/>
          </p:nvSpPr>
          <p:spPr>
            <a:xfrm>
              <a:off x="260435" y="2670272"/>
              <a:ext cx="25400" cy="53340"/>
            </a:xfrm>
            <a:custGeom>
              <a:avLst/>
              <a:gdLst/>
              <a:ahLst/>
              <a:cxnLst/>
              <a:rect l="l" t="t" r="r" b="b"/>
              <a:pathLst>
                <a:path w="25400" h="53339">
                  <a:moveTo>
                    <a:pt x="0" y="52899"/>
                  </a:moveTo>
                  <a:lnTo>
                    <a:pt x="0" y="35801"/>
                  </a:lnTo>
                  <a:lnTo>
                    <a:pt x="17116" y="0"/>
                  </a:lnTo>
                  <a:lnTo>
                    <a:pt x="25291" y="0"/>
                  </a:lnTo>
                  <a:lnTo>
                    <a:pt x="0" y="52899"/>
                  </a:lnTo>
                  <a:close/>
                </a:path>
              </a:pathLst>
            </a:custGeom>
            <a:solidFill>
              <a:srgbClr val="99D1D0"/>
            </a:solidFill>
          </p:spPr>
          <p:txBody>
            <a:bodyPr wrap="square" lIns="0" tIns="0" rIns="0" bIns="0" rtlCol="0"/>
            <a:lstStyle/>
            <a:p>
              <a:endParaRPr/>
            </a:p>
          </p:txBody>
        </p:sp>
        <p:sp>
          <p:nvSpPr>
            <p:cNvPr id="12" name="object 10"/>
            <p:cNvSpPr/>
            <p:nvPr/>
          </p:nvSpPr>
          <p:spPr>
            <a:xfrm>
              <a:off x="260435" y="2670272"/>
              <a:ext cx="53975" cy="112395"/>
            </a:xfrm>
            <a:custGeom>
              <a:avLst/>
              <a:gdLst/>
              <a:ahLst/>
              <a:cxnLst/>
              <a:rect l="l" t="t" r="r" b="b"/>
              <a:pathLst>
                <a:path w="53975" h="112394">
                  <a:moveTo>
                    <a:pt x="0" y="112394"/>
                  </a:moveTo>
                  <a:lnTo>
                    <a:pt x="0" y="95296"/>
                  </a:lnTo>
                  <a:lnTo>
                    <a:pt x="45561" y="0"/>
                  </a:lnTo>
                  <a:lnTo>
                    <a:pt x="53736" y="0"/>
                  </a:lnTo>
                  <a:lnTo>
                    <a:pt x="0" y="112394"/>
                  </a:lnTo>
                  <a:close/>
                </a:path>
              </a:pathLst>
            </a:custGeom>
            <a:solidFill>
              <a:srgbClr val="99D1D0"/>
            </a:solidFill>
          </p:spPr>
          <p:txBody>
            <a:bodyPr wrap="square" lIns="0" tIns="0" rIns="0" bIns="0" rtlCol="0"/>
            <a:lstStyle/>
            <a:p>
              <a:endParaRPr/>
            </a:p>
          </p:txBody>
        </p:sp>
        <p:sp>
          <p:nvSpPr>
            <p:cNvPr id="13" name="object 11"/>
            <p:cNvSpPr/>
            <p:nvPr/>
          </p:nvSpPr>
          <p:spPr>
            <a:xfrm>
              <a:off x="266293" y="2670272"/>
              <a:ext cx="76835" cy="142875"/>
            </a:xfrm>
            <a:custGeom>
              <a:avLst/>
              <a:gdLst/>
              <a:ahLst/>
              <a:cxnLst/>
              <a:rect l="l" t="t" r="r" b="b"/>
              <a:pathLst>
                <a:path w="76835"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14" name="object 12"/>
            <p:cNvSpPr/>
            <p:nvPr/>
          </p:nvSpPr>
          <p:spPr>
            <a:xfrm>
              <a:off x="294741" y="2670272"/>
              <a:ext cx="76835" cy="142875"/>
            </a:xfrm>
            <a:custGeom>
              <a:avLst/>
              <a:gdLst/>
              <a:ahLst/>
              <a:cxnLst/>
              <a:rect l="l" t="t" r="r" b="b"/>
              <a:pathLst>
                <a:path w="76835"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15" name="object 13"/>
            <p:cNvSpPr/>
            <p:nvPr/>
          </p:nvSpPr>
          <p:spPr>
            <a:xfrm>
              <a:off x="323186" y="2670272"/>
              <a:ext cx="76835" cy="142875"/>
            </a:xfrm>
            <a:custGeom>
              <a:avLst/>
              <a:gdLst/>
              <a:ahLst/>
              <a:cxnLst/>
              <a:rect l="l" t="t" r="r" b="b"/>
              <a:pathLst>
                <a:path w="76835"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16" name="object 14"/>
            <p:cNvSpPr/>
            <p:nvPr/>
          </p:nvSpPr>
          <p:spPr>
            <a:xfrm>
              <a:off x="351635" y="2670272"/>
              <a:ext cx="76835" cy="142875"/>
            </a:xfrm>
            <a:custGeom>
              <a:avLst/>
              <a:gdLst/>
              <a:ahLst/>
              <a:cxnLst/>
              <a:rect l="l" t="t" r="r" b="b"/>
              <a:pathLst>
                <a:path w="76834"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17" name="object 15"/>
            <p:cNvSpPr/>
            <p:nvPr/>
          </p:nvSpPr>
          <p:spPr>
            <a:xfrm>
              <a:off x="380083" y="2670272"/>
              <a:ext cx="76835" cy="142875"/>
            </a:xfrm>
            <a:custGeom>
              <a:avLst/>
              <a:gdLst/>
              <a:ahLst/>
              <a:cxnLst/>
              <a:rect l="l" t="t" r="r" b="b"/>
              <a:pathLst>
                <a:path w="76834"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18" name="object 16"/>
            <p:cNvSpPr/>
            <p:nvPr/>
          </p:nvSpPr>
          <p:spPr>
            <a:xfrm>
              <a:off x="408528" y="2670272"/>
              <a:ext cx="76835" cy="142875"/>
            </a:xfrm>
            <a:custGeom>
              <a:avLst/>
              <a:gdLst/>
              <a:ahLst/>
              <a:cxnLst/>
              <a:rect l="l" t="t" r="r" b="b"/>
              <a:pathLst>
                <a:path w="76834"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19" name="object 17"/>
            <p:cNvSpPr/>
            <p:nvPr/>
          </p:nvSpPr>
          <p:spPr>
            <a:xfrm>
              <a:off x="436977" y="2588354"/>
              <a:ext cx="114300" cy="224790"/>
            </a:xfrm>
            <a:custGeom>
              <a:avLst/>
              <a:gdLst/>
              <a:ahLst/>
              <a:cxnLst/>
              <a:rect l="l" t="t" r="r" b="b"/>
              <a:pathLst>
                <a:path w="114300" h="224789">
                  <a:moveTo>
                    <a:pt x="98175" y="36220"/>
                  </a:moveTo>
                  <a:lnTo>
                    <a:pt x="98175" y="19122"/>
                  </a:lnTo>
                  <a:lnTo>
                    <a:pt x="107317" y="0"/>
                  </a:lnTo>
                  <a:lnTo>
                    <a:pt x="113724" y="3697"/>
                  </a:lnTo>
                  <a:lnTo>
                    <a:pt x="98175" y="36220"/>
                  </a:lnTo>
                  <a:close/>
                </a:path>
                <a:path w="114300" h="224789">
                  <a:moveTo>
                    <a:pt x="0" y="224465"/>
                  </a:moveTo>
                  <a:lnTo>
                    <a:pt x="68152" y="81917"/>
                  </a:lnTo>
                  <a:lnTo>
                    <a:pt x="76327" y="81917"/>
                  </a:lnTo>
                  <a:lnTo>
                    <a:pt x="8174" y="224465"/>
                  </a:lnTo>
                  <a:lnTo>
                    <a:pt x="0" y="224465"/>
                  </a:lnTo>
                  <a:close/>
                </a:path>
              </a:pathLst>
            </a:custGeom>
            <a:solidFill>
              <a:srgbClr val="99D1D0"/>
            </a:solidFill>
          </p:spPr>
          <p:txBody>
            <a:bodyPr wrap="square" lIns="0" tIns="0" rIns="0" bIns="0" rtlCol="0"/>
            <a:lstStyle/>
            <a:p>
              <a:endParaRPr/>
            </a:p>
          </p:txBody>
        </p:sp>
        <p:sp>
          <p:nvSpPr>
            <p:cNvPr id="20" name="object 18"/>
            <p:cNvSpPr/>
            <p:nvPr/>
          </p:nvSpPr>
          <p:spPr>
            <a:xfrm>
              <a:off x="465428" y="2601224"/>
              <a:ext cx="107950" cy="212090"/>
            </a:xfrm>
            <a:custGeom>
              <a:avLst/>
              <a:gdLst/>
              <a:ahLst/>
              <a:cxnLst/>
              <a:rect l="l" t="t" r="r" b="b"/>
              <a:pathLst>
                <a:path w="107950" h="212089">
                  <a:moveTo>
                    <a:pt x="0" y="211595"/>
                  </a:moveTo>
                  <a:lnTo>
                    <a:pt x="68152" y="69047"/>
                  </a:lnTo>
                  <a:lnTo>
                    <a:pt x="69724" y="69047"/>
                  </a:lnTo>
                  <a:lnTo>
                    <a:pt x="69724" y="65759"/>
                  </a:lnTo>
                  <a:lnTo>
                    <a:pt x="101164" y="0"/>
                  </a:lnTo>
                  <a:lnTo>
                    <a:pt x="107571" y="3697"/>
                  </a:lnTo>
                  <a:lnTo>
                    <a:pt x="8174" y="211595"/>
                  </a:lnTo>
                  <a:lnTo>
                    <a:pt x="0" y="211595"/>
                  </a:lnTo>
                  <a:close/>
                </a:path>
              </a:pathLst>
            </a:custGeom>
            <a:solidFill>
              <a:srgbClr val="99D1D0"/>
            </a:solidFill>
          </p:spPr>
          <p:txBody>
            <a:bodyPr wrap="square" lIns="0" tIns="0" rIns="0" bIns="0" rtlCol="0"/>
            <a:lstStyle/>
            <a:p>
              <a:endParaRPr/>
            </a:p>
          </p:txBody>
        </p:sp>
        <p:sp>
          <p:nvSpPr>
            <p:cNvPr id="21" name="object 19"/>
            <p:cNvSpPr/>
            <p:nvPr/>
          </p:nvSpPr>
          <p:spPr>
            <a:xfrm>
              <a:off x="493874" y="2614092"/>
              <a:ext cx="101600" cy="198755"/>
            </a:xfrm>
            <a:custGeom>
              <a:avLst/>
              <a:gdLst/>
              <a:ahLst/>
              <a:cxnLst/>
              <a:rect l="l" t="t" r="r" b="b"/>
              <a:pathLst>
                <a:path w="101600" h="198755">
                  <a:moveTo>
                    <a:pt x="0" y="198727"/>
                  </a:moveTo>
                  <a:lnTo>
                    <a:pt x="95012" y="0"/>
                  </a:lnTo>
                  <a:lnTo>
                    <a:pt x="101419" y="3697"/>
                  </a:lnTo>
                  <a:lnTo>
                    <a:pt x="8174" y="198727"/>
                  </a:lnTo>
                  <a:lnTo>
                    <a:pt x="0" y="198727"/>
                  </a:lnTo>
                  <a:close/>
                </a:path>
              </a:pathLst>
            </a:custGeom>
            <a:solidFill>
              <a:srgbClr val="99D1D0"/>
            </a:solidFill>
          </p:spPr>
          <p:txBody>
            <a:bodyPr wrap="square" lIns="0" tIns="0" rIns="0" bIns="0" rtlCol="0"/>
            <a:lstStyle/>
            <a:p>
              <a:endParaRPr/>
            </a:p>
          </p:txBody>
        </p:sp>
        <p:sp>
          <p:nvSpPr>
            <p:cNvPr id="22" name="object 20"/>
            <p:cNvSpPr/>
            <p:nvPr/>
          </p:nvSpPr>
          <p:spPr>
            <a:xfrm>
              <a:off x="522319" y="2626960"/>
              <a:ext cx="95885" cy="186055"/>
            </a:xfrm>
            <a:custGeom>
              <a:avLst/>
              <a:gdLst/>
              <a:ahLst/>
              <a:cxnLst/>
              <a:rect l="l" t="t" r="r" b="b"/>
              <a:pathLst>
                <a:path w="95884" h="186055">
                  <a:moveTo>
                    <a:pt x="0" y="185860"/>
                  </a:moveTo>
                  <a:lnTo>
                    <a:pt x="88860" y="0"/>
                  </a:lnTo>
                  <a:lnTo>
                    <a:pt x="95266" y="3697"/>
                  </a:lnTo>
                  <a:lnTo>
                    <a:pt x="8174" y="185860"/>
                  </a:lnTo>
                  <a:lnTo>
                    <a:pt x="0" y="185860"/>
                  </a:lnTo>
                  <a:close/>
                </a:path>
              </a:pathLst>
            </a:custGeom>
            <a:solidFill>
              <a:srgbClr val="99D1D0"/>
            </a:solidFill>
          </p:spPr>
          <p:txBody>
            <a:bodyPr wrap="square" lIns="0" tIns="0" rIns="0" bIns="0" rtlCol="0"/>
            <a:lstStyle/>
            <a:p>
              <a:endParaRPr/>
            </a:p>
          </p:txBody>
        </p:sp>
        <p:sp>
          <p:nvSpPr>
            <p:cNvPr id="23" name="object 21"/>
            <p:cNvSpPr/>
            <p:nvPr/>
          </p:nvSpPr>
          <p:spPr>
            <a:xfrm>
              <a:off x="535153" y="2639828"/>
              <a:ext cx="104775" cy="222885"/>
            </a:xfrm>
            <a:custGeom>
              <a:avLst/>
              <a:gdLst/>
              <a:ahLst/>
              <a:cxnLst/>
              <a:rect l="l" t="t" r="r" b="b"/>
              <a:pathLst>
                <a:path w="104775" h="222885">
                  <a:moveTo>
                    <a:pt x="0" y="222747"/>
                  </a:moveTo>
                  <a:lnTo>
                    <a:pt x="0" y="205648"/>
                  </a:lnTo>
                  <a:lnTo>
                    <a:pt x="98321" y="0"/>
                  </a:lnTo>
                  <a:lnTo>
                    <a:pt x="104728" y="3697"/>
                  </a:lnTo>
                  <a:lnTo>
                    <a:pt x="0" y="222747"/>
                  </a:lnTo>
                  <a:close/>
                </a:path>
              </a:pathLst>
            </a:custGeom>
            <a:solidFill>
              <a:srgbClr val="99D1D0"/>
            </a:solidFill>
          </p:spPr>
          <p:txBody>
            <a:bodyPr wrap="square" lIns="0" tIns="0" rIns="0" bIns="0" rtlCol="0"/>
            <a:lstStyle/>
            <a:p>
              <a:endParaRPr/>
            </a:p>
          </p:txBody>
        </p:sp>
        <p:sp>
          <p:nvSpPr>
            <p:cNvPr id="24" name="object 22"/>
            <p:cNvSpPr/>
            <p:nvPr/>
          </p:nvSpPr>
          <p:spPr>
            <a:xfrm>
              <a:off x="539397" y="2652702"/>
              <a:ext cx="123189" cy="244475"/>
            </a:xfrm>
            <a:custGeom>
              <a:avLst/>
              <a:gdLst/>
              <a:ahLst/>
              <a:cxnLst/>
              <a:rect l="l" t="t" r="r" b="b"/>
              <a:pathLst>
                <a:path w="123190" h="244475">
                  <a:moveTo>
                    <a:pt x="1364" y="244078"/>
                  </a:moveTo>
                  <a:lnTo>
                    <a:pt x="0" y="243420"/>
                  </a:lnTo>
                  <a:lnTo>
                    <a:pt x="116380" y="0"/>
                  </a:lnTo>
                  <a:lnTo>
                    <a:pt x="122786" y="3697"/>
                  </a:lnTo>
                  <a:lnTo>
                    <a:pt x="10334" y="238901"/>
                  </a:lnTo>
                  <a:lnTo>
                    <a:pt x="1364" y="244078"/>
                  </a:lnTo>
                  <a:close/>
                </a:path>
              </a:pathLst>
            </a:custGeom>
            <a:solidFill>
              <a:srgbClr val="99D1D0"/>
            </a:solidFill>
          </p:spPr>
          <p:txBody>
            <a:bodyPr wrap="square" lIns="0" tIns="0" rIns="0" bIns="0" rtlCol="0"/>
            <a:lstStyle/>
            <a:p>
              <a:endParaRPr/>
            </a:p>
          </p:txBody>
        </p:sp>
        <p:sp>
          <p:nvSpPr>
            <p:cNvPr id="25" name="object 23"/>
            <p:cNvSpPr/>
            <p:nvPr/>
          </p:nvSpPr>
          <p:spPr>
            <a:xfrm>
              <a:off x="577734" y="2665571"/>
              <a:ext cx="107314" cy="210185"/>
            </a:xfrm>
            <a:custGeom>
              <a:avLst/>
              <a:gdLst/>
              <a:ahLst/>
              <a:cxnLst/>
              <a:rect l="l" t="t" r="r" b="b"/>
              <a:pathLst>
                <a:path w="107315" h="210185">
                  <a:moveTo>
                    <a:pt x="0" y="209869"/>
                  </a:moveTo>
                  <a:lnTo>
                    <a:pt x="100339" y="0"/>
                  </a:lnTo>
                  <a:lnTo>
                    <a:pt x="106745" y="3697"/>
                  </a:lnTo>
                  <a:lnTo>
                    <a:pt x="11289" y="203353"/>
                  </a:lnTo>
                  <a:lnTo>
                    <a:pt x="0" y="209869"/>
                  </a:lnTo>
                  <a:close/>
                </a:path>
              </a:pathLst>
            </a:custGeom>
            <a:solidFill>
              <a:srgbClr val="99D1D0"/>
            </a:solidFill>
          </p:spPr>
          <p:txBody>
            <a:bodyPr wrap="square" lIns="0" tIns="0" rIns="0" bIns="0" rtlCol="0"/>
            <a:lstStyle/>
            <a:p>
              <a:endParaRPr/>
            </a:p>
          </p:txBody>
        </p:sp>
        <p:sp>
          <p:nvSpPr>
            <p:cNvPr id="26" name="object 24"/>
            <p:cNvSpPr/>
            <p:nvPr/>
          </p:nvSpPr>
          <p:spPr>
            <a:xfrm>
              <a:off x="617025" y="2678440"/>
              <a:ext cx="90170" cy="174625"/>
            </a:xfrm>
            <a:custGeom>
              <a:avLst/>
              <a:gdLst/>
              <a:ahLst/>
              <a:cxnLst/>
              <a:rect l="l" t="t" r="r" b="b"/>
              <a:pathLst>
                <a:path w="90170" h="174625">
                  <a:moveTo>
                    <a:pt x="0" y="174321"/>
                  </a:moveTo>
                  <a:lnTo>
                    <a:pt x="83343" y="0"/>
                  </a:lnTo>
                  <a:lnTo>
                    <a:pt x="89749" y="3697"/>
                  </a:lnTo>
                  <a:lnTo>
                    <a:pt x="11289" y="167805"/>
                  </a:lnTo>
                  <a:lnTo>
                    <a:pt x="0" y="174321"/>
                  </a:lnTo>
                  <a:close/>
                </a:path>
              </a:pathLst>
            </a:custGeom>
            <a:solidFill>
              <a:srgbClr val="99D1D0"/>
            </a:solidFill>
          </p:spPr>
          <p:txBody>
            <a:bodyPr wrap="square" lIns="0" tIns="0" rIns="0" bIns="0" rtlCol="0"/>
            <a:lstStyle/>
            <a:p>
              <a:endParaRPr/>
            </a:p>
          </p:txBody>
        </p:sp>
        <p:sp>
          <p:nvSpPr>
            <p:cNvPr id="27" name="object 25"/>
            <p:cNvSpPr/>
            <p:nvPr/>
          </p:nvSpPr>
          <p:spPr>
            <a:xfrm>
              <a:off x="656317" y="2691309"/>
              <a:ext cx="73025" cy="139065"/>
            </a:xfrm>
            <a:custGeom>
              <a:avLst/>
              <a:gdLst/>
              <a:ahLst/>
              <a:cxnLst/>
              <a:rect l="l" t="t" r="r" b="b"/>
              <a:pathLst>
                <a:path w="73025" h="139064">
                  <a:moveTo>
                    <a:pt x="0" y="138772"/>
                  </a:moveTo>
                  <a:lnTo>
                    <a:pt x="66347" y="0"/>
                  </a:lnTo>
                  <a:lnTo>
                    <a:pt x="72753" y="3697"/>
                  </a:lnTo>
                  <a:lnTo>
                    <a:pt x="11289" y="132256"/>
                  </a:lnTo>
                  <a:lnTo>
                    <a:pt x="0" y="138772"/>
                  </a:lnTo>
                  <a:close/>
                </a:path>
              </a:pathLst>
            </a:custGeom>
            <a:solidFill>
              <a:srgbClr val="99D1D0"/>
            </a:solidFill>
          </p:spPr>
          <p:txBody>
            <a:bodyPr wrap="square" lIns="0" tIns="0" rIns="0" bIns="0" rtlCol="0"/>
            <a:lstStyle/>
            <a:p>
              <a:endParaRPr/>
            </a:p>
          </p:txBody>
        </p:sp>
        <p:sp>
          <p:nvSpPr>
            <p:cNvPr id="28" name="object 26"/>
            <p:cNvSpPr/>
            <p:nvPr/>
          </p:nvSpPr>
          <p:spPr>
            <a:xfrm>
              <a:off x="695604" y="2704176"/>
              <a:ext cx="55880" cy="103505"/>
            </a:xfrm>
            <a:custGeom>
              <a:avLst/>
              <a:gdLst/>
              <a:ahLst/>
              <a:cxnLst/>
              <a:rect l="l" t="t" r="r" b="b"/>
              <a:pathLst>
                <a:path w="55879" h="103505">
                  <a:moveTo>
                    <a:pt x="0" y="103228"/>
                  </a:moveTo>
                  <a:lnTo>
                    <a:pt x="49354" y="0"/>
                  </a:lnTo>
                  <a:lnTo>
                    <a:pt x="55759" y="3697"/>
                  </a:lnTo>
                  <a:lnTo>
                    <a:pt x="11289" y="96712"/>
                  </a:lnTo>
                  <a:lnTo>
                    <a:pt x="0" y="103228"/>
                  </a:lnTo>
                  <a:close/>
                </a:path>
              </a:pathLst>
            </a:custGeom>
            <a:solidFill>
              <a:srgbClr val="99D1D0"/>
            </a:solidFill>
          </p:spPr>
          <p:txBody>
            <a:bodyPr wrap="square" lIns="0" tIns="0" rIns="0" bIns="0" rtlCol="0"/>
            <a:lstStyle/>
            <a:p>
              <a:endParaRPr/>
            </a:p>
          </p:txBody>
        </p:sp>
        <p:sp>
          <p:nvSpPr>
            <p:cNvPr id="29" name="object 27"/>
            <p:cNvSpPr/>
            <p:nvPr/>
          </p:nvSpPr>
          <p:spPr>
            <a:xfrm>
              <a:off x="734890" y="2717044"/>
              <a:ext cx="39370" cy="67945"/>
            </a:xfrm>
            <a:custGeom>
              <a:avLst/>
              <a:gdLst/>
              <a:ahLst/>
              <a:cxnLst/>
              <a:rect l="l" t="t" r="r" b="b"/>
              <a:pathLst>
                <a:path w="39370" h="67944">
                  <a:moveTo>
                    <a:pt x="0" y="67684"/>
                  </a:moveTo>
                  <a:lnTo>
                    <a:pt x="32360" y="0"/>
                  </a:lnTo>
                  <a:lnTo>
                    <a:pt x="38766" y="3697"/>
                  </a:lnTo>
                  <a:lnTo>
                    <a:pt x="11289" y="61168"/>
                  </a:lnTo>
                  <a:lnTo>
                    <a:pt x="0" y="67684"/>
                  </a:lnTo>
                  <a:close/>
                </a:path>
              </a:pathLst>
            </a:custGeom>
            <a:solidFill>
              <a:srgbClr val="99D1D0"/>
            </a:solidFill>
          </p:spPr>
          <p:txBody>
            <a:bodyPr wrap="square" lIns="0" tIns="0" rIns="0" bIns="0" rtlCol="0"/>
            <a:lstStyle/>
            <a:p>
              <a:endParaRPr/>
            </a:p>
          </p:txBody>
        </p:sp>
        <p:sp>
          <p:nvSpPr>
            <p:cNvPr id="30" name="object 28"/>
            <p:cNvSpPr/>
            <p:nvPr/>
          </p:nvSpPr>
          <p:spPr>
            <a:xfrm>
              <a:off x="774181" y="2729913"/>
              <a:ext cx="22225" cy="32384"/>
            </a:xfrm>
            <a:custGeom>
              <a:avLst/>
              <a:gdLst/>
              <a:ahLst/>
              <a:cxnLst/>
              <a:rect l="l" t="t" r="r" b="b"/>
              <a:pathLst>
                <a:path w="22225" h="32385">
                  <a:moveTo>
                    <a:pt x="0" y="32137"/>
                  </a:moveTo>
                  <a:lnTo>
                    <a:pt x="15365" y="0"/>
                  </a:lnTo>
                  <a:lnTo>
                    <a:pt x="21771" y="3697"/>
                  </a:lnTo>
                  <a:lnTo>
                    <a:pt x="11289" y="25621"/>
                  </a:lnTo>
                  <a:lnTo>
                    <a:pt x="0" y="32137"/>
                  </a:lnTo>
                  <a:close/>
                </a:path>
              </a:pathLst>
            </a:custGeom>
            <a:solidFill>
              <a:srgbClr val="99D1D0"/>
            </a:solidFill>
          </p:spPr>
          <p:txBody>
            <a:bodyPr wrap="square" lIns="0" tIns="0" rIns="0" bIns="0" rtlCol="0"/>
            <a:lstStyle/>
            <a:p>
              <a:endParaRPr/>
            </a:p>
          </p:txBody>
        </p:sp>
      </p:grpSp>
      <p:sp>
        <p:nvSpPr>
          <p:cNvPr id="31" name="Rectangle 30"/>
          <p:cNvSpPr/>
          <p:nvPr/>
        </p:nvSpPr>
        <p:spPr>
          <a:xfrm>
            <a:off x="6252411" y="3323646"/>
            <a:ext cx="3278392" cy="1123834"/>
          </a:xfrm>
          <a:prstGeom prst="rect">
            <a:avLst/>
          </a:prstGeom>
          <a:effectLst/>
        </p:spPr>
        <p:txBody>
          <a:bodyPr wrap="square">
            <a:spAutoFit/>
          </a:bodyPr>
          <a:lstStyle/>
          <a:p>
            <a:pPr>
              <a:lnSpc>
                <a:spcPts val="2000"/>
              </a:lnSpc>
            </a:pPr>
            <a:r>
              <a:rPr lang="en-US" sz="2000" dirty="0">
                <a:solidFill>
                  <a:srgbClr val="3A3F54"/>
                </a:solidFill>
                <a:latin typeface="Akzidenz-Grotesk Pro Regular" panose="02000503030000020003" pitchFamily="50" charset="0"/>
              </a:rPr>
              <a:t>Label emotions and encourage children to notice the causes and consequences </a:t>
            </a:r>
            <a:r>
              <a:rPr lang="en-US" sz="2000">
                <a:solidFill>
                  <a:srgbClr val="3A3F54"/>
                </a:solidFill>
                <a:latin typeface="Akzidenz-Grotesk Pro Regular" panose="02000503030000020003" pitchFamily="50" charset="0"/>
              </a:rPr>
              <a:t>of </a:t>
            </a:r>
            <a:r>
              <a:rPr lang="en-US" sz="2000" smtClean="0">
                <a:solidFill>
                  <a:srgbClr val="3A3F54"/>
                </a:solidFill>
                <a:latin typeface="Akzidenz-Grotesk Pro Regular" panose="02000503030000020003" pitchFamily="50" charset="0"/>
              </a:rPr>
              <a:t>emotions.</a:t>
            </a:r>
            <a:endParaRPr lang="en-US" sz="2000" dirty="0">
              <a:solidFill>
                <a:srgbClr val="3A3F54"/>
              </a:solidFill>
              <a:latin typeface="Akzidenz-Grotesk Pro Regular" panose="02000503030000020003" pitchFamily="50" charset="0"/>
            </a:endParaRPr>
          </a:p>
        </p:txBody>
      </p:sp>
      <p:sp>
        <p:nvSpPr>
          <p:cNvPr id="32" name="Rectangle 31"/>
          <p:cNvSpPr/>
          <p:nvPr/>
        </p:nvSpPr>
        <p:spPr>
          <a:xfrm>
            <a:off x="6252411" y="4921879"/>
            <a:ext cx="3278392" cy="1893275"/>
          </a:xfrm>
          <a:prstGeom prst="rect">
            <a:avLst/>
          </a:prstGeom>
          <a:effectLst/>
        </p:spPr>
        <p:txBody>
          <a:bodyPr wrap="square">
            <a:spAutoFit/>
          </a:bodyPr>
          <a:lstStyle/>
          <a:p>
            <a:pPr>
              <a:lnSpc>
                <a:spcPts val="2000"/>
              </a:lnSpc>
            </a:pPr>
            <a:r>
              <a:rPr lang="en-US" sz="2000" dirty="0">
                <a:solidFill>
                  <a:srgbClr val="3A3F54"/>
                </a:solidFill>
                <a:latin typeface="Akzidenz-Grotesk Pro Regular" panose="02000503030000020003" pitchFamily="50" charset="0"/>
              </a:rPr>
              <a:t>Model appropriate emotion regulation strategies by practicing these strategies themselves and by helping children engage in emotion regulation strategies when children are distressed.</a:t>
            </a:r>
          </a:p>
        </p:txBody>
      </p:sp>
      <p:grpSp>
        <p:nvGrpSpPr>
          <p:cNvPr id="33" name="Group 32"/>
          <p:cNvGrpSpPr/>
          <p:nvPr/>
        </p:nvGrpSpPr>
        <p:grpSpPr>
          <a:xfrm>
            <a:off x="5467243" y="2253010"/>
            <a:ext cx="556895" cy="325120"/>
            <a:chOff x="256751" y="2580618"/>
            <a:chExt cx="556895" cy="325120"/>
          </a:xfrm>
        </p:grpSpPr>
        <p:sp>
          <p:nvSpPr>
            <p:cNvPr id="34" name="object 8"/>
            <p:cNvSpPr/>
            <p:nvPr/>
          </p:nvSpPr>
          <p:spPr>
            <a:xfrm>
              <a:off x="256751" y="2580618"/>
              <a:ext cx="556895" cy="325120"/>
            </a:xfrm>
            <a:custGeom>
              <a:avLst/>
              <a:gdLst/>
              <a:ahLst/>
              <a:cxnLst/>
              <a:rect l="l" t="t" r="r" b="b"/>
              <a:pathLst>
                <a:path w="556894" h="325119">
                  <a:moveTo>
                    <a:pt x="279035" y="324506"/>
                  </a:moveTo>
                  <a:lnTo>
                    <a:pt x="277764" y="324506"/>
                  </a:lnTo>
                  <a:lnTo>
                    <a:pt x="277126" y="324339"/>
                  </a:lnTo>
                  <a:lnTo>
                    <a:pt x="275418" y="323346"/>
                  </a:lnTo>
                  <a:lnTo>
                    <a:pt x="274717" y="322126"/>
                  </a:lnTo>
                  <a:lnTo>
                    <a:pt x="274717" y="237311"/>
                  </a:lnTo>
                  <a:lnTo>
                    <a:pt x="1649" y="237311"/>
                  </a:lnTo>
                  <a:lnTo>
                    <a:pt x="0" y="235654"/>
                  </a:lnTo>
                  <a:lnTo>
                    <a:pt x="0" y="89015"/>
                  </a:lnTo>
                  <a:lnTo>
                    <a:pt x="1649" y="87359"/>
                  </a:lnTo>
                  <a:lnTo>
                    <a:pt x="274717" y="87359"/>
                  </a:lnTo>
                  <a:lnTo>
                    <a:pt x="274717" y="2543"/>
                  </a:lnTo>
                  <a:lnTo>
                    <a:pt x="275418" y="1323"/>
                  </a:lnTo>
                  <a:lnTo>
                    <a:pt x="277695" y="0"/>
                  </a:lnTo>
                  <a:lnTo>
                    <a:pt x="279099" y="0"/>
                  </a:lnTo>
                  <a:lnTo>
                    <a:pt x="296873" y="10258"/>
                  </a:lnTo>
                  <a:lnTo>
                    <a:pt x="282086" y="10258"/>
                  </a:lnTo>
                  <a:lnTo>
                    <a:pt x="282086" y="93102"/>
                  </a:lnTo>
                  <a:lnTo>
                    <a:pt x="280436" y="94758"/>
                  </a:lnTo>
                  <a:lnTo>
                    <a:pt x="7368" y="94758"/>
                  </a:lnTo>
                  <a:lnTo>
                    <a:pt x="7368" y="229910"/>
                  </a:lnTo>
                  <a:lnTo>
                    <a:pt x="280436" y="229910"/>
                  </a:lnTo>
                  <a:lnTo>
                    <a:pt x="282086" y="231567"/>
                  </a:lnTo>
                  <a:lnTo>
                    <a:pt x="282086" y="314411"/>
                  </a:lnTo>
                  <a:lnTo>
                    <a:pt x="296873" y="314411"/>
                  </a:lnTo>
                  <a:lnTo>
                    <a:pt x="279669" y="324341"/>
                  </a:lnTo>
                  <a:lnTo>
                    <a:pt x="279035" y="324506"/>
                  </a:lnTo>
                  <a:close/>
                </a:path>
                <a:path w="556894" h="325119">
                  <a:moveTo>
                    <a:pt x="296873" y="314411"/>
                  </a:moveTo>
                  <a:lnTo>
                    <a:pt x="282086" y="314411"/>
                  </a:lnTo>
                  <a:lnTo>
                    <a:pt x="545561" y="162333"/>
                  </a:lnTo>
                  <a:lnTo>
                    <a:pt x="282086" y="10258"/>
                  </a:lnTo>
                  <a:lnTo>
                    <a:pt x="296873" y="10258"/>
                  </a:lnTo>
                  <a:lnTo>
                    <a:pt x="553923" y="158624"/>
                  </a:lnTo>
                  <a:lnTo>
                    <a:pt x="555224" y="158917"/>
                  </a:lnTo>
                  <a:lnTo>
                    <a:pt x="556292" y="159904"/>
                  </a:lnTo>
                  <a:lnTo>
                    <a:pt x="556766" y="161598"/>
                  </a:lnTo>
                  <a:lnTo>
                    <a:pt x="556810" y="161968"/>
                  </a:lnTo>
                  <a:lnTo>
                    <a:pt x="556810" y="162673"/>
                  </a:lnTo>
                  <a:lnTo>
                    <a:pt x="556771" y="163020"/>
                  </a:lnTo>
                  <a:lnTo>
                    <a:pt x="556329" y="164724"/>
                  </a:lnTo>
                  <a:lnTo>
                    <a:pt x="555248" y="165742"/>
                  </a:lnTo>
                  <a:lnTo>
                    <a:pt x="553923" y="166040"/>
                  </a:lnTo>
                  <a:lnTo>
                    <a:pt x="296873" y="314411"/>
                  </a:lnTo>
                  <a:close/>
                </a:path>
              </a:pathLst>
            </a:custGeom>
            <a:solidFill>
              <a:srgbClr val="99D1D0"/>
            </a:solidFill>
          </p:spPr>
          <p:txBody>
            <a:bodyPr wrap="square" lIns="0" tIns="0" rIns="0" bIns="0" rtlCol="0"/>
            <a:lstStyle/>
            <a:p>
              <a:endParaRPr/>
            </a:p>
          </p:txBody>
        </p:sp>
        <p:sp>
          <p:nvSpPr>
            <p:cNvPr id="35" name="object 9"/>
            <p:cNvSpPr/>
            <p:nvPr/>
          </p:nvSpPr>
          <p:spPr>
            <a:xfrm>
              <a:off x="260435" y="2670272"/>
              <a:ext cx="25400" cy="53340"/>
            </a:xfrm>
            <a:custGeom>
              <a:avLst/>
              <a:gdLst/>
              <a:ahLst/>
              <a:cxnLst/>
              <a:rect l="l" t="t" r="r" b="b"/>
              <a:pathLst>
                <a:path w="25400" h="53339">
                  <a:moveTo>
                    <a:pt x="0" y="52899"/>
                  </a:moveTo>
                  <a:lnTo>
                    <a:pt x="0" y="35801"/>
                  </a:lnTo>
                  <a:lnTo>
                    <a:pt x="17116" y="0"/>
                  </a:lnTo>
                  <a:lnTo>
                    <a:pt x="25291" y="0"/>
                  </a:lnTo>
                  <a:lnTo>
                    <a:pt x="0" y="52899"/>
                  </a:lnTo>
                  <a:close/>
                </a:path>
              </a:pathLst>
            </a:custGeom>
            <a:solidFill>
              <a:srgbClr val="99D1D0"/>
            </a:solidFill>
          </p:spPr>
          <p:txBody>
            <a:bodyPr wrap="square" lIns="0" tIns="0" rIns="0" bIns="0" rtlCol="0"/>
            <a:lstStyle/>
            <a:p>
              <a:endParaRPr/>
            </a:p>
          </p:txBody>
        </p:sp>
        <p:sp>
          <p:nvSpPr>
            <p:cNvPr id="36" name="object 10"/>
            <p:cNvSpPr/>
            <p:nvPr/>
          </p:nvSpPr>
          <p:spPr>
            <a:xfrm>
              <a:off x="260435" y="2670272"/>
              <a:ext cx="53975" cy="112395"/>
            </a:xfrm>
            <a:custGeom>
              <a:avLst/>
              <a:gdLst/>
              <a:ahLst/>
              <a:cxnLst/>
              <a:rect l="l" t="t" r="r" b="b"/>
              <a:pathLst>
                <a:path w="53975" h="112394">
                  <a:moveTo>
                    <a:pt x="0" y="112394"/>
                  </a:moveTo>
                  <a:lnTo>
                    <a:pt x="0" y="95296"/>
                  </a:lnTo>
                  <a:lnTo>
                    <a:pt x="45561" y="0"/>
                  </a:lnTo>
                  <a:lnTo>
                    <a:pt x="53736" y="0"/>
                  </a:lnTo>
                  <a:lnTo>
                    <a:pt x="0" y="112394"/>
                  </a:lnTo>
                  <a:close/>
                </a:path>
              </a:pathLst>
            </a:custGeom>
            <a:solidFill>
              <a:srgbClr val="99D1D0"/>
            </a:solidFill>
          </p:spPr>
          <p:txBody>
            <a:bodyPr wrap="square" lIns="0" tIns="0" rIns="0" bIns="0" rtlCol="0"/>
            <a:lstStyle/>
            <a:p>
              <a:endParaRPr/>
            </a:p>
          </p:txBody>
        </p:sp>
        <p:sp>
          <p:nvSpPr>
            <p:cNvPr id="37" name="object 11"/>
            <p:cNvSpPr/>
            <p:nvPr/>
          </p:nvSpPr>
          <p:spPr>
            <a:xfrm>
              <a:off x="266293" y="2670272"/>
              <a:ext cx="76835" cy="142875"/>
            </a:xfrm>
            <a:custGeom>
              <a:avLst/>
              <a:gdLst/>
              <a:ahLst/>
              <a:cxnLst/>
              <a:rect l="l" t="t" r="r" b="b"/>
              <a:pathLst>
                <a:path w="76835"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38" name="object 12"/>
            <p:cNvSpPr/>
            <p:nvPr/>
          </p:nvSpPr>
          <p:spPr>
            <a:xfrm>
              <a:off x="294741" y="2670272"/>
              <a:ext cx="76835" cy="142875"/>
            </a:xfrm>
            <a:custGeom>
              <a:avLst/>
              <a:gdLst/>
              <a:ahLst/>
              <a:cxnLst/>
              <a:rect l="l" t="t" r="r" b="b"/>
              <a:pathLst>
                <a:path w="76835"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39" name="object 13"/>
            <p:cNvSpPr/>
            <p:nvPr/>
          </p:nvSpPr>
          <p:spPr>
            <a:xfrm>
              <a:off x="323186" y="2670272"/>
              <a:ext cx="76835" cy="142875"/>
            </a:xfrm>
            <a:custGeom>
              <a:avLst/>
              <a:gdLst/>
              <a:ahLst/>
              <a:cxnLst/>
              <a:rect l="l" t="t" r="r" b="b"/>
              <a:pathLst>
                <a:path w="76835"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40" name="object 14"/>
            <p:cNvSpPr/>
            <p:nvPr/>
          </p:nvSpPr>
          <p:spPr>
            <a:xfrm>
              <a:off x="351635" y="2670272"/>
              <a:ext cx="76835" cy="142875"/>
            </a:xfrm>
            <a:custGeom>
              <a:avLst/>
              <a:gdLst/>
              <a:ahLst/>
              <a:cxnLst/>
              <a:rect l="l" t="t" r="r" b="b"/>
              <a:pathLst>
                <a:path w="76834"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41" name="object 15"/>
            <p:cNvSpPr/>
            <p:nvPr/>
          </p:nvSpPr>
          <p:spPr>
            <a:xfrm>
              <a:off x="380083" y="2670272"/>
              <a:ext cx="76835" cy="142875"/>
            </a:xfrm>
            <a:custGeom>
              <a:avLst/>
              <a:gdLst/>
              <a:ahLst/>
              <a:cxnLst/>
              <a:rect l="l" t="t" r="r" b="b"/>
              <a:pathLst>
                <a:path w="76834"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42" name="object 16"/>
            <p:cNvSpPr/>
            <p:nvPr/>
          </p:nvSpPr>
          <p:spPr>
            <a:xfrm>
              <a:off x="408528" y="2670272"/>
              <a:ext cx="76835" cy="142875"/>
            </a:xfrm>
            <a:custGeom>
              <a:avLst/>
              <a:gdLst/>
              <a:ahLst/>
              <a:cxnLst/>
              <a:rect l="l" t="t" r="r" b="b"/>
              <a:pathLst>
                <a:path w="76834"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43" name="object 17"/>
            <p:cNvSpPr/>
            <p:nvPr/>
          </p:nvSpPr>
          <p:spPr>
            <a:xfrm>
              <a:off x="436977" y="2588354"/>
              <a:ext cx="114300" cy="224790"/>
            </a:xfrm>
            <a:custGeom>
              <a:avLst/>
              <a:gdLst/>
              <a:ahLst/>
              <a:cxnLst/>
              <a:rect l="l" t="t" r="r" b="b"/>
              <a:pathLst>
                <a:path w="114300" h="224789">
                  <a:moveTo>
                    <a:pt x="98175" y="36220"/>
                  </a:moveTo>
                  <a:lnTo>
                    <a:pt x="98175" y="19122"/>
                  </a:lnTo>
                  <a:lnTo>
                    <a:pt x="107317" y="0"/>
                  </a:lnTo>
                  <a:lnTo>
                    <a:pt x="113724" y="3697"/>
                  </a:lnTo>
                  <a:lnTo>
                    <a:pt x="98175" y="36220"/>
                  </a:lnTo>
                  <a:close/>
                </a:path>
                <a:path w="114300" h="224789">
                  <a:moveTo>
                    <a:pt x="0" y="224465"/>
                  </a:moveTo>
                  <a:lnTo>
                    <a:pt x="68152" y="81917"/>
                  </a:lnTo>
                  <a:lnTo>
                    <a:pt x="76327" y="81917"/>
                  </a:lnTo>
                  <a:lnTo>
                    <a:pt x="8174" y="224465"/>
                  </a:lnTo>
                  <a:lnTo>
                    <a:pt x="0" y="224465"/>
                  </a:lnTo>
                  <a:close/>
                </a:path>
              </a:pathLst>
            </a:custGeom>
            <a:solidFill>
              <a:srgbClr val="99D1D0"/>
            </a:solidFill>
          </p:spPr>
          <p:txBody>
            <a:bodyPr wrap="square" lIns="0" tIns="0" rIns="0" bIns="0" rtlCol="0"/>
            <a:lstStyle/>
            <a:p>
              <a:endParaRPr/>
            </a:p>
          </p:txBody>
        </p:sp>
        <p:sp>
          <p:nvSpPr>
            <p:cNvPr id="44" name="object 18"/>
            <p:cNvSpPr/>
            <p:nvPr/>
          </p:nvSpPr>
          <p:spPr>
            <a:xfrm>
              <a:off x="465428" y="2601224"/>
              <a:ext cx="107950" cy="212090"/>
            </a:xfrm>
            <a:custGeom>
              <a:avLst/>
              <a:gdLst/>
              <a:ahLst/>
              <a:cxnLst/>
              <a:rect l="l" t="t" r="r" b="b"/>
              <a:pathLst>
                <a:path w="107950" h="212089">
                  <a:moveTo>
                    <a:pt x="0" y="211595"/>
                  </a:moveTo>
                  <a:lnTo>
                    <a:pt x="68152" y="69047"/>
                  </a:lnTo>
                  <a:lnTo>
                    <a:pt x="69724" y="69047"/>
                  </a:lnTo>
                  <a:lnTo>
                    <a:pt x="69724" y="65759"/>
                  </a:lnTo>
                  <a:lnTo>
                    <a:pt x="101164" y="0"/>
                  </a:lnTo>
                  <a:lnTo>
                    <a:pt x="107571" y="3697"/>
                  </a:lnTo>
                  <a:lnTo>
                    <a:pt x="8174" y="211595"/>
                  </a:lnTo>
                  <a:lnTo>
                    <a:pt x="0" y="211595"/>
                  </a:lnTo>
                  <a:close/>
                </a:path>
              </a:pathLst>
            </a:custGeom>
            <a:solidFill>
              <a:srgbClr val="99D1D0"/>
            </a:solidFill>
          </p:spPr>
          <p:txBody>
            <a:bodyPr wrap="square" lIns="0" tIns="0" rIns="0" bIns="0" rtlCol="0"/>
            <a:lstStyle/>
            <a:p>
              <a:endParaRPr/>
            </a:p>
          </p:txBody>
        </p:sp>
        <p:sp>
          <p:nvSpPr>
            <p:cNvPr id="45" name="object 19"/>
            <p:cNvSpPr/>
            <p:nvPr/>
          </p:nvSpPr>
          <p:spPr>
            <a:xfrm>
              <a:off x="493874" y="2614092"/>
              <a:ext cx="101600" cy="198755"/>
            </a:xfrm>
            <a:custGeom>
              <a:avLst/>
              <a:gdLst/>
              <a:ahLst/>
              <a:cxnLst/>
              <a:rect l="l" t="t" r="r" b="b"/>
              <a:pathLst>
                <a:path w="101600" h="198755">
                  <a:moveTo>
                    <a:pt x="0" y="198727"/>
                  </a:moveTo>
                  <a:lnTo>
                    <a:pt x="95012" y="0"/>
                  </a:lnTo>
                  <a:lnTo>
                    <a:pt x="101419" y="3697"/>
                  </a:lnTo>
                  <a:lnTo>
                    <a:pt x="8174" y="198727"/>
                  </a:lnTo>
                  <a:lnTo>
                    <a:pt x="0" y="198727"/>
                  </a:lnTo>
                  <a:close/>
                </a:path>
              </a:pathLst>
            </a:custGeom>
            <a:solidFill>
              <a:srgbClr val="99D1D0"/>
            </a:solidFill>
          </p:spPr>
          <p:txBody>
            <a:bodyPr wrap="square" lIns="0" tIns="0" rIns="0" bIns="0" rtlCol="0"/>
            <a:lstStyle/>
            <a:p>
              <a:endParaRPr/>
            </a:p>
          </p:txBody>
        </p:sp>
        <p:sp>
          <p:nvSpPr>
            <p:cNvPr id="46" name="object 20"/>
            <p:cNvSpPr/>
            <p:nvPr/>
          </p:nvSpPr>
          <p:spPr>
            <a:xfrm>
              <a:off x="522319" y="2626960"/>
              <a:ext cx="95885" cy="186055"/>
            </a:xfrm>
            <a:custGeom>
              <a:avLst/>
              <a:gdLst/>
              <a:ahLst/>
              <a:cxnLst/>
              <a:rect l="l" t="t" r="r" b="b"/>
              <a:pathLst>
                <a:path w="95884" h="186055">
                  <a:moveTo>
                    <a:pt x="0" y="185860"/>
                  </a:moveTo>
                  <a:lnTo>
                    <a:pt x="88860" y="0"/>
                  </a:lnTo>
                  <a:lnTo>
                    <a:pt x="95266" y="3697"/>
                  </a:lnTo>
                  <a:lnTo>
                    <a:pt x="8174" y="185860"/>
                  </a:lnTo>
                  <a:lnTo>
                    <a:pt x="0" y="185860"/>
                  </a:lnTo>
                  <a:close/>
                </a:path>
              </a:pathLst>
            </a:custGeom>
            <a:solidFill>
              <a:srgbClr val="99D1D0"/>
            </a:solidFill>
          </p:spPr>
          <p:txBody>
            <a:bodyPr wrap="square" lIns="0" tIns="0" rIns="0" bIns="0" rtlCol="0"/>
            <a:lstStyle/>
            <a:p>
              <a:endParaRPr/>
            </a:p>
          </p:txBody>
        </p:sp>
        <p:sp>
          <p:nvSpPr>
            <p:cNvPr id="47" name="object 21"/>
            <p:cNvSpPr/>
            <p:nvPr/>
          </p:nvSpPr>
          <p:spPr>
            <a:xfrm>
              <a:off x="535153" y="2639828"/>
              <a:ext cx="104775" cy="222885"/>
            </a:xfrm>
            <a:custGeom>
              <a:avLst/>
              <a:gdLst/>
              <a:ahLst/>
              <a:cxnLst/>
              <a:rect l="l" t="t" r="r" b="b"/>
              <a:pathLst>
                <a:path w="104775" h="222885">
                  <a:moveTo>
                    <a:pt x="0" y="222747"/>
                  </a:moveTo>
                  <a:lnTo>
                    <a:pt x="0" y="205648"/>
                  </a:lnTo>
                  <a:lnTo>
                    <a:pt x="98321" y="0"/>
                  </a:lnTo>
                  <a:lnTo>
                    <a:pt x="104728" y="3697"/>
                  </a:lnTo>
                  <a:lnTo>
                    <a:pt x="0" y="222747"/>
                  </a:lnTo>
                  <a:close/>
                </a:path>
              </a:pathLst>
            </a:custGeom>
            <a:solidFill>
              <a:srgbClr val="99D1D0"/>
            </a:solidFill>
          </p:spPr>
          <p:txBody>
            <a:bodyPr wrap="square" lIns="0" tIns="0" rIns="0" bIns="0" rtlCol="0"/>
            <a:lstStyle/>
            <a:p>
              <a:endParaRPr/>
            </a:p>
          </p:txBody>
        </p:sp>
        <p:sp>
          <p:nvSpPr>
            <p:cNvPr id="48" name="object 22"/>
            <p:cNvSpPr/>
            <p:nvPr/>
          </p:nvSpPr>
          <p:spPr>
            <a:xfrm>
              <a:off x="539397" y="2652702"/>
              <a:ext cx="123189" cy="244475"/>
            </a:xfrm>
            <a:custGeom>
              <a:avLst/>
              <a:gdLst/>
              <a:ahLst/>
              <a:cxnLst/>
              <a:rect l="l" t="t" r="r" b="b"/>
              <a:pathLst>
                <a:path w="123190" h="244475">
                  <a:moveTo>
                    <a:pt x="1364" y="244078"/>
                  </a:moveTo>
                  <a:lnTo>
                    <a:pt x="0" y="243420"/>
                  </a:lnTo>
                  <a:lnTo>
                    <a:pt x="116380" y="0"/>
                  </a:lnTo>
                  <a:lnTo>
                    <a:pt x="122786" y="3697"/>
                  </a:lnTo>
                  <a:lnTo>
                    <a:pt x="10334" y="238901"/>
                  </a:lnTo>
                  <a:lnTo>
                    <a:pt x="1364" y="244078"/>
                  </a:lnTo>
                  <a:close/>
                </a:path>
              </a:pathLst>
            </a:custGeom>
            <a:solidFill>
              <a:srgbClr val="99D1D0"/>
            </a:solidFill>
          </p:spPr>
          <p:txBody>
            <a:bodyPr wrap="square" lIns="0" tIns="0" rIns="0" bIns="0" rtlCol="0"/>
            <a:lstStyle/>
            <a:p>
              <a:endParaRPr/>
            </a:p>
          </p:txBody>
        </p:sp>
        <p:sp>
          <p:nvSpPr>
            <p:cNvPr id="49" name="object 23"/>
            <p:cNvSpPr/>
            <p:nvPr/>
          </p:nvSpPr>
          <p:spPr>
            <a:xfrm>
              <a:off x="577734" y="2665571"/>
              <a:ext cx="107314" cy="210185"/>
            </a:xfrm>
            <a:custGeom>
              <a:avLst/>
              <a:gdLst/>
              <a:ahLst/>
              <a:cxnLst/>
              <a:rect l="l" t="t" r="r" b="b"/>
              <a:pathLst>
                <a:path w="107315" h="210185">
                  <a:moveTo>
                    <a:pt x="0" y="209869"/>
                  </a:moveTo>
                  <a:lnTo>
                    <a:pt x="100339" y="0"/>
                  </a:lnTo>
                  <a:lnTo>
                    <a:pt x="106745" y="3697"/>
                  </a:lnTo>
                  <a:lnTo>
                    <a:pt x="11289" y="203353"/>
                  </a:lnTo>
                  <a:lnTo>
                    <a:pt x="0" y="209869"/>
                  </a:lnTo>
                  <a:close/>
                </a:path>
              </a:pathLst>
            </a:custGeom>
            <a:solidFill>
              <a:srgbClr val="99D1D0"/>
            </a:solidFill>
          </p:spPr>
          <p:txBody>
            <a:bodyPr wrap="square" lIns="0" tIns="0" rIns="0" bIns="0" rtlCol="0"/>
            <a:lstStyle/>
            <a:p>
              <a:endParaRPr/>
            </a:p>
          </p:txBody>
        </p:sp>
        <p:sp>
          <p:nvSpPr>
            <p:cNvPr id="50" name="object 24"/>
            <p:cNvSpPr/>
            <p:nvPr/>
          </p:nvSpPr>
          <p:spPr>
            <a:xfrm>
              <a:off x="617025" y="2678440"/>
              <a:ext cx="90170" cy="174625"/>
            </a:xfrm>
            <a:custGeom>
              <a:avLst/>
              <a:gdLst/>
              <a:ahLst/>
              <a:cxnLst/>
              <a:rect l="l" t="t" r="r" b="b"/>
              <a:pathLst>
                <a:path w="90170" h="174625">
                  <a:moveTo>
                    <a:pt x="0" y="174321"/>
                  </a:moveTo>
                  <a:lnTo>
                    <a:pt x="83343" y="0"/>
                  </a:lnTo>
                  <a:lnTo>
                    <a:pt x="89749" y="3697"/>
                  </a:lnTo>
                  <a:lnTo>
                    <a:pt x="11289" y="167805"/>
                  </a:lnTo>
                  <a:lnTo>
                    <a:pt x="0" y="174321"/>
                  </a:lnTo>
                  <a:close/>
                </a:path>
              </a:pathLst>
            </a:custGeom>
            <a:solidFill>
              <a:srgbClr val="99D1D0"/>
            </a:solidFill>
          </p:spPr>
          <p:txBody>
            <a:bodyPr wrap="square" lIns="0" tIns="0" rIns="0" bIns="0" rtlCol="0"/>
            <a:lstStyle/>
            <a:p>
              <a:endParaRPr/>
            </a:p>
          </p:txBody>
        </p:sp>
        <p:sp>
          <p:nvSpPr>
            <p:cNvPr id="51" name="object 25"/>
            <p:cNvSpPr/>
            <p:nvPr/>
          </p:nvSpPr>
          <p:spPr>
            <a:xfrm>
              <a:off x="656317" y="2691309"/>
              <a:ext cx="73025" cy="139065"/>
            </a:xfrm>
            <a:custGeom>
              <a:avLst/>
              <a:gdLst/>
              <a:ahLst/>
              <a:cxnLst/>
              <a:rect l="l" t="t" r="r" b="b"/>
              <a:pathLst>
                <a:path w="73025" h="139064">
                  <a:moveTo>
                    <a:pt x="0" y="138772"/>
                  </a:moveTo>
                  <a:lnTo>
                    <a:pt x="66347" y="0"/>
                  </a:lnTo>
                  <a:lnTo>
                    <a:pt x="72753" y="3697"/>
                  </a:lnTo>
                  <a:lnTo>
                    <a:pt x="11289" y="132256"/>
                  </a:lnTo>
                  <a:lnTo>
                    <a:pt x="0" y="138772"/>
                  </a:lnTo>
                  <a:close/>
                </a:path>
              </a:pathLst>
            </a:custGeom>
            <a:solidFill>
              <a:srgbClr val="99D1D0"/>
            </a:solidFill>
          </p:spPr>
          <p:txBody>
            <a:bodyPr wrap="square" lIns="0" tIns="0" rIns="0" bIns="0" rtlCol="0"/>
            <a:lstStyle/>
            <a:p>
              <a:endParaRPr/>
            </a:p>
          </p:txBody>
        </p:sp>
        <p:sp>
          <p:nvSpPr>
            <p:cNvPr id="52" name="object 26"/>
            <p:cNvSpPr/>
            <p:nvPr/>
          </p:nvSpPr>
          <p:spPr>
            <a:xfrm>
              <a:off x="695604" y="2704176"/>
              <a:ext cx="55880" cy="103505"/>
            </a:xfrm>
            <a:custGeom>
              <a:avLst/>
              <a:gdLst/>
              <a:ahLst/>
              <a:cxnLst/>
              <a:rect l="l" t="t" r="r" b="b"/>
              <a:pathLst>
                <a:path w="55879" h="103505">
                  <a:moveTo>
                    <a:pt x="0" y="103228"/>
                  </a:moveTo>
                  <a:lnTo>
                    <a:pt x="49354" y="0"/>
                  </a:lnTo>
                  <a:lnTo>
                    <a:pt x="55759" y="3697"/>
                  </a:lnTo>
                  <a:lnTo>
                    <a:pt x="11289" y="96712"/>
                  </a:lnTo>
                  <a:lnTo>
                    <a:pt x="0" y="103228"/>
                  </a:lnTo>
                  <a:close/>
                </a:path>
              </a:pathLst>
            </a:custGeom>
            <a:solidFill>
              <a:srgbClr val="99D1D0"/>
            </a:solidFill>
          </p:spPr>
          <p:txBody>
            <a:bodyPr wrap="square" lIns="0" tIns="0" rIns="0" bIns="0" rtlCol="0"/>
            <a:lstStyle/>
            <a:p>
              <a:endParaRPr/>
            </a:p>
          </p:txBody>
        </p:sp>
        <p:sp>
          <p:nvSpPr>
            <p:cNvPr id="53" name="object 27"/>
            <p:cNvSpPr/>
            <p:nvPr/>
          </p:nvSpPr>
          <p:spPr>
            <a:xfrm>
              <a:off x="734890" y="2717044"/>
              <a:ext cx="39370" cy="67945"/>
            </a:xfrm>
            <a:custGeom>
              <a:avLst/>
              <a:gdLst/>
              <a:ahLst/>
              <a:cxnLst/>
              <a:rect l="l" t="t" r="r" b="b"/>
              <a:pathLst>
                <a:path w="39370" h="67944">
                  <a:moveTo>
                    <a:pt x="0" y="67684"/>
                  </a:moveTo>
                  <a:lnTo>
                    <a:pt x="32360" y="0"/>
                  </a:lnTo>
                  <a:lnTo>
                    <a:pt x="38766" y="3697"/>
                  </a:lnTo>
                  <a:lnTo>
                    <a:pt x="11289" y="61168"/>
                  </a:lnTo>
                  <a:lnTo>
                    <a:pt x="0" y="67684"/>
                  </a:lnTo>
                  <a:close/>
                </a:path>
              </a:pathLst>
            </a:custGeom>
            <a:solidFill>
              <a:srgbClr val="99D1D0"/>
            </a:solidFill>
          </p:spPr>
          <p:txBody>
            <a:bodyPr wrap="square" lIns="0" tIns="0" rIns="0" bIns="0" rtlCol="0"/>
            <a:lstStyle/>
            <a:p>
              <a:endParaRPr/>
            </a:p>
          </p:txBody>
        </p:sp>
        <p:sp>
          <p:nvSpPr>
            <p:cNvPr id="54" name="object 28"/>
            <p:cNvSpPr/>
            <p:nvPr/>
          </p:nvSpPr>
          <p:spPr>
            <a:xfrm>
              <a:off x="774181" y="2729913"/>
              <a:ext cx="22225" cy="32384"/>
            </a:xfrm>
            <a:custGeom>
              <a:avLst/>
              <a:gdLst/>
              <a:ahLst/>
              <a:cxnLst/>
              <a:rect l="l" t="t" r="r" b="b"/>
              <a:pathLst>
                <a:path w="22225" h="32385">
                  <a:moveTo>
                    <a:pt x="0" y="32137"/>
                  </a:moveTo>
                  <a:lnTo>
                    <a:pt x="15365" y="0"/>
                  </a:lnTo>
                  <a:lnTo>
                    <a:pt x="21771" y="3697"/>
                  </a:lnTo>
                  <a:lnTo>
                    <a:pt x="11289" y="25621"/>
                  </a:lnTo>
                  <a:lnTo>
                    <a:pt x="0" y="32137"/>
                  </a:lnTo>
                  <a:close/>
                </a:path>
              </a:pathLst>
            </a:custGeom>
            <a:solidFill>
              <a:srgbClr val="99D1D0"/>
            </a:solidFill>
          </p:spPr>
          <p:txBody>
            <a:bodyPr wrap="square" lIns="0" tIns="0" rIns="0" bIns="0" rtlCol="0"/>
            <a:lstStyle/>
            <a:p>
              <a:endParaRPr/>
            </a:p>
          </p:txBody>
        </p:sp>
      </p:grpSp>
      <p:grpSp>
        <p:nvGrpSpPr>
          <p:cNvPr id="55" name="Group 54"/>
          <p:cNvGrpSpPr/>
          <p:nvPr/>
        </p:nvGrpSpPr>
        <p:grpSpPr>
          <a:xfrm>
            <a:off x="5461083" y="3654670"/>
            <a:ext cx="556895" cy="325120"/>
            <a:chOff x="256751" y="2580618"/>
            <a:chExt cx="556895" cy="325120"/>
          </a:xfrm>
        </p:grpSpPr>
        <p:sp>
          <p:nvSpPr>
            <p:cNvPr id="56" name="object 8"/>
            <p:cNvSpPr/>
            <p:nvPr/>
          </p:nvSpPr>
          <p:spPr>
            <a:xfrm>
              <a:off x="256751" y="2580618"/>
              <a:ext cx="556895" cy="325120"/>
            </a:xfrm>
            <a:custGeom>
              <a:avLst/>
              <a:gdLst/>
              <a:ahLst/>
              <a:cxnLst/>
              <a:rect l="l" t="t" r="r" b="b"/>
              <a:pathLst>
                <a:path w="556894" h="325119">
                  <a:moveTo>
                    <a:pt x="279035" y="324506"/>
                  </a:moveTo>
                  <a:lnTo>
                    <a:pt x="277764" y="324506"/>
                  </a:lnTo>
                  <a:lnTo>
                    <a:pt x="277126" y="324339"/>
                  </a:lnTo>
                  <a:lnTo>
                    <a:pt x="275418" y="323346"/>
                  </a:lnTo>
                  <a:lnTo>
                    <a:pt x="274717" y="322126"/>
                  </a:lnTo>
                  <a:lnTo>
                    <a:pt x="274717" y="237311"/>
                  </a:lnTo>
                  <a:lnTo>
                    <a:pt x="1649" y="237311"/>
                  </a:lnTo>
                  <a:lnTo>
                    <a:pt x="0" y="235654"/>
                  </a:lnTo>
                  <a:lnTo>
                    <a:pt x="0" y="89015"/>
                  </a:lnTo>
                  <a:lnTo>
                    <a:pt x="1649" y="87359"/>
                  </a:lnTo>
                  <a:lnTo>
                    <a:pt x="274717" y="87359"/>
                  </a:lnTo>
                  <a:lnTo>
                    <a:pt x="274717" y="2543"/>
                  </a:lnTo>
                  <a:lnTo>
                    <a:pt x="275418" y="1323"/>
                  </a:lnTo>
                  <a:lnTo>
                    <a:pt x="277695" y="0"/>
                  </a:lnTo>
                  <a:lnTo>
                    <a:pt x="279099" y="0"/>
                  </a:lnTo>
                  <a:lnTo>
                    <a:pt x="296873" y="10258"/>
                  </a:lnTo>
                  <a:lnTo>
                    <a:pt x="282086" y="10258"/>
                  </a:lnTo>
                  <a:lnTo>
                    <a:pt x="282086" y="93102"/>
                  </a:lnTo>
                  <a:lnTo>
                    <a:pt x="280436" y="94758"/>
                  </a:lnTo>
                  <a:lnTo>
                    <a:pt x="7368" y="94758"/>
                  </a:lnTo>
                  <a:lnTo>
                    <a:pt x="7368" y="229910"/>
                  </a:lnTo>
                  <a:lnTo>
                    <a:pt x="280436" y="229910"/>
                  </a:lnTo>
                  <a:lnTo>
                    <a:pt x="282086" y="231567"/>
                  </a:lnTo>
                  <a:lnTo>
                    <a:pt x="282086" y="314411"/>
                  </a:lnTo>
                  <a:lnTo>
                    <a:pt x="296873" y="314411"/>
                  </a:lnTo>
                  <a:lnTo>
                    <a:pt x="279669" y="324341"/>
                  </a:lnTo>
                  <a:lnTo>
                    <a:pt x="279035" y="324506"/>
                  </a:lnTo>
                  <a:close/>
                </a:path>
                <a:path w="556894" h="325119">
                  <a:moveTo>
                    <a:pt x="296873" y="314411"/>
                  </a:moveTo>
                  <a:lnTo>
                    <a:pt x="282086" y="314411"/>
                  </a:lnTo>
                  <a:lnTo>
                    <a:pt x="545561" y="162333"/>
                  </a:lnTo>
                  <a:lnTo>
                    <a:pt x="282086" y="10258"/>
                  </a:lnTo>
                  <a:lnTo>
                    <a:pt x="296873" y="10258"/>
                  </a:lnTo>
                  <a:lnTo>
                    <a:pt x="553923" y="158624"/>
                  </a:lnTo>
                  <a:lnTo>
                    <a:pt x="555224" y="158917"/>
                  </a:lnTo>
                  <a:lnTo>
                    <a:pt x="556292" y="159904"/>
                  </a:lnTo>
                  <a:lnTo>
                    <a:pt x="556766" y="161598"/>
                  </a:lnTo>
                  <a:lnTo>
                    <a:pt x="556810" y="161968"/>
                  </a:lnTo>
                  <a:lnTo>
                    <a:pt x="556810" y="162673"/>
                  </a:lnTo>
                  <a:lnTo>
                    <a:pt x="556771" y="163020"/>
                  </a:lnTo>
                  <a:lnTo>
                    <a:pt x="556329" y="164724"/>
                  </a:lnTo>
                  <a:lnTo>
                    <a:pt x="555248" y="165742"/>
                  </a:lnTo>
                  <a:lnTo>
                    <a:pt x="553923" y="166040"/>
                  </a:lnTo>
                  <a:lnTo>
                    <a:pt x="296873" y="314411"/>
                  </a:lnTo>
                  <a:close/>
                </a:path>
              </a:pathLst>
            </a:custGeom>
            <a:solidFill>
              <a:srgbClr val="99D1D0"/>
            </a:solidFill>
          </p:spPr>
          <p:txBody>
            <a:bodyPr wrap="square" lIns="0" tIns="0" rIns="0" bIns="0" rtlCol="0"/>
            <a:lstStyle/>
            <a:p>
              <a:endParaRPr/>
            </a:p>
          </p:txBody>
        </p:sp>
        <p:sp>
          <p:nvSpPr>
            <p:cNvPr id="57" name="object 9"/>
            <p:cNvSpPr/>
            <p:nvPr/>
          </p:nvSpPr>
          <p:spPr>
            <a:xfrm>
              <a:off x="260435" y="2670272"/>
              <a:ext cx="25400" cy="53340"/>
            </a:xfrm>
            <a:custGeom>
              <a:avLst/>
              <a:gdLst/>
              <a:ahLst/>
              <a:cxnLst/>
              <a:rect l="l" t="t" r="r" b="b"/>
              <a:pathLst>
                <a:path w="25400" h="53339">
                  <a:moveTo>
                    <a:pt x="0" y="52899"/>
                  </a:moveTo>
                  <a:lnTo>
                    <a:pt x="0" y="35801"/>
                  </a:lnTo>
                  <a:lnTo>
                    <a:pt x="17116" y="0"/>
                  </a:lnTo>
                  <a:lnTo>
                    <a:pt x="25291" y="0"/>
                  </a:lnTo>
                  <a:lnTo>
                    <a:pt x="0" y="52899"/>
                  </a:lnTo>
                  <a:close/>
                </a:path>
              </a:pathLst>
            </a:custGeom>
            <a:solidFill>
              <a:srgbClr val="99D1D0"/>
            </a:solidFill>
          </p:spPr>
          <p:txBody>
            <a:bodyPr wrap="square" lIns="0" tIns="0" rIns="0" bIns="0" rtlCol="0"/>
            <a:lstStyle/>
            <a:p>
              <a:endParaRPr/>
            </a:p>
          </p:txBody>
        </p:sp>
        <p:sp>
          <p:nvSpPr>
            <p:cNvPr id="58" name="object 10"/>
            <p:cNvSpPr/>
            <p:nvPr/>
          </p:nvSpPr>
          <p:spPr>
            <a:xfrm>
              <a:off x="260435" y="2670272"/>
              <a:ext cx="53975" cy="112395"/>
            </a:xfrm>
            <a:custGeom>
              <a:avLst/>
              <a:gdLst/>
              <a:ahLst/>
              <a:cxnLst/>
              <a:rect l="l" t="t" r="r" b="b"/>
              <a:pathLst>
                <a:path w="53975" h="112394">
                  <a:moveTo>
                    <a:pt x="0" y="112394"/>
                  </a:moveTo>
                  <a:lnTo>
                    <a:pt x="0" y="95296"/>
                  </a:lnTo>
                  <a:lnTo>
                    <a:pt x="45561" y="0"/>
                  </a:lnTo>
                  <a:lnTo>
                    <a:pt x="53736" y="0"/>
                  </a:lnTo>
                  <a:lnTo>
                    <a:pt x="0" y="112394"/>
                  </a:lnTo>
                  <a:close/>
                </a:path>
              </a:pathLst>
            </a:custGeom>
            <a:solidFill>
              <a:srgbClr val="99D1D0"/>
            </a:solidFill>
          </p:spPr>
          <p:txBody>
            <a:bodyPr wrap="square" lIns="0" tIns="0" rIns="0" bIns="0" rtlCol="0"/>
            <a:lstStyle/>
            <a:p>
              <a:endParaRPr/>
            </a:p>
          </p:txBody>
        </p:sp>
        <p:sp>
          <p:nvSpPr>
            <p:cNvPr id="59" name="object 11"/>
            <p:cNvSpPr/>
            <p:nvPr/>
          </p:nvSpPr>
          <p:spPr>
            <a:xfrm>
              <a:off x="266293" y="2670272"/>
              <a:ext cx="76835" cy="142875"/>
            </a:xfrm>
            <a:custGeom>
              <a:avLst/>
              <a:gdLst/>
              <a:ahLst/>
              <a:cxnLst/>
              <a:rect l="l" t="t" r="r" b="b"/>
              <a:pathLst>
                <a:path w="76835"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60" name="object 12"/>
            <p:cNvSpPr/>
            <p:nvPr/>
          </p:nvSpPr>
          <p:spPr>
            <a:xfrm>
              <a:off x="294741" y="2670272"/>
              <a:ext cx="76835" cy="142875"/>
            </a:xfrm>
            <a:custGeom>
              <a:avLst/>
              <a:gdLst/>
              <a:ahLst/>
              <a:cxnLst/>
              <a:rect l="l" t="t" r="r" b="b"/>
              <a:pathLst>
                <a:path w="76835"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61" name="object 13"/>
            <p:cNvSpPr/>
            <p:nvPr/>
          </p:nvSpPr>
          <p:spPr>
            <a:xfrm>
              <a:off x="323186" y="2670272"/>
              <a:ext cx="76835" cy="142875"/>
            </a:xfrm>
            <a:custGeom>
              <a:avLst/>
              <a:gdLst/>
              <a:ahLst/>
              <a:cxnLst/>
              <a:rect l="l" t="t" r="r" b="b"/>
              <a:pathLst>
                <a:path w="76835"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62" name="object 14"/>
            <p:cNvSpPr/>
            <p:nvPr/>
          </p:nvSpPr>
          <p:spPr>
            <a:xfrm>
              <a:off x="351635" y="2670272"/>
              <a:ext cx="76835" cy="142875"/>
            </a:xfrm>
            <a:custGeom>
              <a:avLst/>
              <a:gdLst/>
              <a:ahLst/>
              <a:cxnLst/>
              <a:rect l="l" t="t" r="r" b="b"/>
              <a:pathLst>
                <a:path w="76834"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63" name="object 15"/>
            <p:cNvSpPr/>
            <p:nvPr/>
          </p:nvSpPr>
          <p:spPr>
            <a:xfrm>
              <a:off x="380083" y="2670272"/>
              <a:ext cx="76835" cy="142875"/>
            </a:xfrm>
            <a:custGeom>
              <a:avLst/>
              <a:gdLst/>
              <a:ahLst/>
              <a:cxnLst/>
              <a:rect l="l" t="t" r="r" b="b"/>
              <a:pathLst>
                <a:path w="76834"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64" name="object 16"/>
            <p:cNvSpPr/>
            <p:nvPr/>
          </p:nvSpPr>
          <p:spPr>
            <a:xfrm>
              <a:off x="408528" y="2670272"/>
              <a:ext cx="76835" cy="142875"/>
            </a:xfrm>
            <a:custGeom>
              <a:avLst/>
              <a:gdLst/>
              <a:ahLst/>
              <a:cxnLst/>
              <a:rect l="l" t="t" r="r" b="b"/>
              <a:pathLst>
                <a:path w="76834"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65" name="object 17"/>
            <p:cNvSpPr/>
            <p:nvPr/>
          </p:nvSpPr>
          <p:spPr>
            <a:xfrm>
              <a:off x="436977" y="2588354"/>
              <a:ext cx="114300" cy="224790"/>
            </a:xfrm>
            <a:custGeom>
              <a:avLst/>
              <a:gdLst/>
              <a:ahLst/>
              <a:cxnLst/>
              <a:rect l="l" t="t" r="r" b="b"/>
              <a:pathLst>
                <a:path w="114300" h="224789">
                  <a:moveTo>
                    <a:pt x="98175" y="36220"/>
                  </a:moveTo>
                  <a:lnTo>
                    <a:pt x="98175" y="19122"/>
                  </a:lnTo>
                  <a:lnTo>
                    <a:pt x="107317" y="0"/>
                  </a:lnTo>
                  <a:lnTo>
                    <a:pt x="113724" y="3697"/>
                  </a:lnTo>
                  <a:lnTo>
                    <a:pt x="98175" y="36220"/>
                  </a:lnTo>
                  <a:close/>
                </a:path>
                <a:path w="114300" h="224789">
                  <a:moveTo>
                    <a:pt x="0" y="224465"/>
                  </a:moveTo>
                  <a:lnTo>
                    <a:pt x="68152" y="81917"/>
                  </a:lnTo>
                  <a:lnTo>
                    <a:pt x="76327" y="81917"/>
                  </a:lnTo>
                  <a:lnTo>
                    <a:pt x="8174" y="224465"/>
                  </a:lnTo>
                  <a:lnTo>
                    <a:pt x="0" y="224465"/>
                  </a:lnTo>
                  <a:close/>
                </a:path>
              </a:pathLst>
            </a:custGeom>
            <a:solidFill>
              <a:srgbClr val="99D1D0"/>
            </a:solidFill>
          </p:spPr>
          <p:txBody>
            <a:bodyPr wrap="square" lIns="0" tIns="0" rIns="0" bIns="0" rtlCol="0"/>
            <a:lstStyle/>
            <a:p>
              <a:endParaRPr/>
            </a:p>
          </p:txBody>
        </p:sp>
        <p:sp>
          <p:nvSpPr>
            <p:cNvPr id="66" name="object 18"/>
            <p:cNvSpPr/>
            <p:nvPr/>
          </p:nvSpPr>
          <p:spPr>
            <a:xfrm>
              <a:off x="465428" y="2601224"/>
              <a:ext cx="107950" cy="212090"/>
            </a:xfrm>
            <a:custGeom>
              <a:avLst/>
              <a:gdLst/>
              <a:ahLst/>
              <a:cxnLst/>
              <a:rect l="l" t="t" r="r" b="b"/>
              <a:pathLst>
                <a:path w="107950" h="212089">
                  <a:moveTo>
                    <a:pt x="0" y="211595"/>
                  </a:moveTo>
                  <a:lnTo>
                    <a:pt x="68152" y="69047"/>
                  </a:lnTo>
                  <a:lnTo>
                    <a:pt x="69724" y="69047"/>
                  </a:lnTo>
                  <a:lnTo>
                    <a:pt x="69724" y="65759"/>
                  </a:lnTo>
                  <a:lnTo>
                    <a:pt x="101164" y="0"/>
                  </a:lnTo>
                  <a:lnTo>
                    <a:pt x="107571" y="3697"/>
                  </a:lnTo>
                  <a:lnTo>
                    <a:pt x="8174" y="211595"/>
                  </a:lnTo>
                  <a:lnTo>
                    <a:pt x="0" y="211595"/>
                  </a:lnTo>
                  <a:close/>
                </a:path>
              </a:pathLst>
            </a:custGeom>
            <a:solidFill>
              <a:srgbClr val="99D1D0"/>
            </a:solidFill>
          </p:spPr>
          <p:txBody>
            <a:bodyPr wrap="square" lIns="0" tIns="0" rIns="0" bIns="0" rtlCol="0"/>
            <a:lstStyle/>
            <a:p>
              <a:endParaRPr/>
            </a:p>
          </p:txBody>
        </p:sp>
        <p:sp>
          <p:nvSpPr>
            <p:cNvPr id="67" name="object 19"/>
            <p:cNvSpPr/>
            <p:nvPr/>
          </p:nvSpPr>
          <p:spPr>
            <a:xfrm>
              <a:off x="493874" y="2614092"/>
              <a:ext cx="101600" cy="198755"/>
            </a:xfrm>
            <a:custGeom>
              <a:avLst/>
              <a:gdLst/>
              <a:ahLst/>
              <a:cxnLst/>
              <a:rect l="l" t="t" r="r" b="b"/>
              <a:pathLst>
                <a:path w="101600" h="198755">
                  <a:moveTo>
                    <a:pt x="0" y="198727"/>
                  </a:moveTo>
                  <a:lnTo>
                    <a:pt x="95012" y="0"/>
                  </a:lnTo>
                  <a:lnTo>
                    <a:pt x="101419" y="3697"/>
                  </a:lnTo>
                  <a:lnTo>
                    <a:pt x="8174" y="198727"/>
                  </a:lnTo>
                  <a:lnTo>
                    <a:pt x="0" y="198727"/>
                  </a:lnTo>
                  <a:close/>
                </a:path>
              </a:pathLst>
            </a:custGeom>
            <a:solidFill>
              <a:srgbClr val="99D1D0"/>
            </a:solidFill>
          </p:spPr>
          <p:txBody>
            <a:bodyPr wrap="square" lIns="0" tIns="0" rIns="0" bIns="0" rtlCol="0"/>
            <a:lstStyle/>
            <a:p>
              <a:endParaRPr/>
            </a:p>
          </p:txBody>
        </p:sp>
        <p:sp>
          <p:nvSpPr>
            <p:cNvPr id="68" name="object 20"/>
            <p:cNvSpPr/>
            <p:nvPr/>
          </p:nvSpPr>
          <p:spPr>
            <a:xfrm>
              <a:off x="522319" y="2626960"/>
              <a:ext cx="95885" cy="186055"/>
            </a:xfrm>
            <a:custGeom>
              <a:avLst/>
              <a:gdLst/>
              <a:ahLst/>
              <a:cxnLst/>
              <a:rect l="l" t="t" r="r" b="b"/>
              <a:pathLst>
                <a:path w="95884" h="186055">
                  <a:moveTo>
                    <a:pt x="0" y="185860"/>
                  </a:moveTo>
                  <a:lnTo>
                    <a:pt x="88860" y="0"/>
                  </a:lnTo>
                  <a:lnTo>
                    <a:pt x="95266" y="3697"/>
                  </a:lnTo>
                  <a:lnTo>
                    <a:pt x="8174" y="185860"/>
                  </a:lnTo>
                  <a:lnTo>
                    <a:pt x="0" y="185860"/>
                  </a:lnTo>
                  <a:close/>
                </a:path>
              </a:pathLst>
            </a:custGeom>
            <a:solidFill>
              <a:srgbClr val="99D1D0"/>
            </a:solidFill>
          </p:spPr>
          <p:txBody>
            <a:bodyPr wrap="square" lIns="0" tIns="0" rIns="0" bIns="0" rtlCol="0"/>
            <a:lstStyle/>
            <a:p>
              <a:endParaRPr/>
            </a:p>
          </p:txBody>
        </p:sp>
        <p:sp>
          <p:nvSpPr>
            <p:cNvPr id="69" name="object 21"/>
            <p:cNvSpPr/>
            <p:nvPr/>
          </p:nvSpPr>
          <p:spPr>
            <a:xfrm>
              <a:off x="535153" y="2639828"/>
              <a:ext cx="104775" cy="222885"/>
            </a:xfrm>
            <a:custGeom>
              <a:avLst/>
              <a:gdLst/>
              <a:ahLst/>
              <a:cxnLst/>
              <a:rect l="l" t="t" r="r" b="b"/>
              <a:pathLst>
                <a:path w="104775" h="222885">
                  <a:moveTo>
                    <a:pt x="0" y="222747"/>
                  </a:moveTo>
                  <a:lnTo>
                    <a:pt x="0" y="205648"/>
                  </a:lnTo>
                  <a:lnTo>
                    <a:pt x="98321" y="0"/>
                  </a:lnTo>
                  <a:lnTo>
                    <a:pt x="104728" y="3697"/>
                  </a:lnTo>
                  <a:lnTo>
                    <a:pt x="0" y="222747"/>
                  </a:lnTo>
                  <a:close/>
                </a:path>
              </a:pathLst>
            </a:custGeom>
            <a:solidFill>
              <a:srgbClr val="99D1D0"/>
            </a:solidFill>
          </p:spPr>
          <p:txBody>
            <a:bodyPr wrap="square" lIns="0" tIns="0" rIns="0" bIns="0" rtlCol="0"/>
            <a:lstStyle/>
            <a:p>
              <a:endParaRPr/>
            </a:p>
          </p:txBody>
        </p:sp>
        <p:sp>
          <p:nvSpPr>
            <p:cNvPr id="70" name="object 22"/>
            <p:cNvSpPr/>
            <p:nvPr/>
          </p:nvSpPr>
          <p:spPr>
            <a:xfrm>
              <a:off x="539397" y="2652702"/>
              <a:ext cx="123189" cy="244475"/>
            </a:xfrm>
            <a:custGeom>
              <a:avLst/>
              <a:gdLst/>
              <a:ahLst/>
              <a:cxnLst/>
              <a:rect l="l" t="t" r="r" b="b"/>
              <a:pathLst>
                <a:path w="123190" h="244475">
                  <a:moveTo>
                    <a:pt x="1364" y="244078"/>
                  </a:moveTo>
                  <a:lnTo>
                    <a:pt x="0" y="243420"/>
                  </a:lnTo>
                  <a:lnTo>
                    <a:pt x="116380" y="0"/>
                  </a:lnTo>
                  <a:lnTo>
                    <a:pt x="122786" y="3697"/>
                  </a:lnTo>
                  <a:lnTo>
                    <a:pt x="10334" y="238901"/>
                  </a:lnTo>
                  <a:lnTo>
                    <a:pt x="1364" y="244078"/>
                  </a:lnTo>
                  <a:close/>
                </a:path>
              </a:pathLst>
            </a:custGeom>
            <a:solidFill>
              <a:srgbClr val="99D1D0"/>
            </a:solidFill>
          </p:spPr>
          <p:txBody>
            <a:bodyPr wrap="square" lIns="0" tIns="0" rIns="0" bIns="0" rtlCol="0"/>
            <a:lstStyle/>
            <a:p>
              <a:endParaRPr/>
            </a:p>
          </p:txBody>
        </p:sp>
        <p:sp>
          <p:nvSpPr>
            <p:cNvPr id="71" name="object 23"/>
            <p:cNvSpPr/>
            <p:nvPr/>
          </p:nvSpPr>
          <p:spPr>
            <a:xfrm>
              <a:off x="577734" y="2665571"/>
              <a:ext cx="107314" cy="210185"/>
            </a:xfrm>
            <a:custGeom>
              <a:avLst/>
              <a:gdLst/>
              <a:ahLst/>
              <a:cxnLst/>
              <a:rect l="l" t="t" r="r" b="b"/>
              <a:pathLst>
                <a:path w="107315" h="210185">
                  <a:moveTo>
                    <a:pt x="0" y="209869"/>
                  </a:moveTo>
                  <a:lnTo>
                    <a:pt x="100339" y="0"/>
                  </a:lnTo>
                  <a:lnTo>
                    <a:pt x="106745" y="3697"/>
                  </a:lnTo>
                  <a:lnTo>
                    <a:pt x="11289" y="203353"/>
                  </a:lnTo>
                  <a:lnTo>
                    <a:pt x="0" y="209869"/>
                  </a:lnTo>
                  <a:close/>
                </a:path>
              </a:pathLst>
            </a:custGeom>
            <a:solidFill>
              <a:srgbClr val="99D1D0"/>
            </a:solidFill>
          </p:spPr>
          <p:txBody>
            <a:bodyPr wrap="square" lIns="0" tIns="0" rIns="0" bIns="0" rtlCol="0"/>
            <a:lstStyle/>
            <a:p>
              <a:endParaRPr/>
            </a:p>
          </p:txBody>
        </p:sp>
        <p:sp>
          <p:nvSpPr>
            <p:cNvPr id="72" name="object 24"/>
            <p:cNvSpPr/>
            <p:nvPr/>
          </p:nvSpPr>
          <p:spPr>
            <a:xfrm>
              <a:off x="617025" y="2678440"/>
              <a:ext cx="90170" cy="174625"/>
            </a:xfrm>
            <a:custGeom>
              <a:avLst/>
              <a:gdLst/>
              <a:ahLst/>
              <a:cxnLst/>
              <a:rect l="l" t="t" r="r" b="b"/>
              <a:pathLst>
                <a:path w="90170" h="174625">
                  <a:moveTo>
                    <a:pt x="0" y="174321"/>
                  </a:moveTo>
                  <a:lnTo>
                    <a:pt x="83343" y="0"/>
                  </a:lnTo>
                  <a:lnTo>
                    <a:pt x="89749" y="3697"/>
                  </a:lnTo>
                  <a:lnTo>
                    <a:pt x="11289" y="167805"/>
                  </a:lnTo>
                  <a:lnTo>
                    <a:pt x="0" y="174321"/>
                  </a:lnTo>
                  <a:close/>
                </a:path>
              </a:pathLst>
            </a:custGeom>
            <a:solidFill>
              <a:srgbClr val="99D1D0"/>
            </a:solidFill>
          </p:spPr>
          <p:txBody>
            <a:bodyPr wrap="square" lIns="0" tIns="0" rIns="0" bIns="0" rtlCol="0"/>
            <a:lstStyle/>
            <a:p>
              <a:endParaRPr/>
            </a:p>
          </p:txBody>
        </p:sp>
        <p:sp>
          <p:nvSpPr>
            <p:cNvPr id="73" name="object 25"/>
            <p:cNvSpPr/>
            <p:nvPr/>
          </p:nvSpPr>
          <p:spPr>
            <a:xfrm>
              <a:off x="656317" y="2691309"/>
              <a:ext cx="73025" cy="139065"/>
            </a:xfrm>
            <a:custGeom>
              <a:avLst/>
              <a:gdLst/>
              <a:ahLst/>
              <a:cxnLst/>
              <a:rect l="l" t="t" r="r" b="b"/>
              <a:pathLst>
                <a:path w="73025" h="139064">
                  <a:moveTo>
                    <a:pt x="0" y="138772"/>
                  </a:moveTo>
                  <a:lnTo>
                    <a:pt x="66347" y="0"/>
                  </a:lnTo>
                  <a:lnTo>
                    <a:pt x="72753" y="3697"/>
                  </a:lnTo>
                  <a:lnTo>
                    <a:pt x="11289" y="132256"/>
                  </a:lnTo>
                  <a:lnTo>
                    <a:pt x="0" y="138772"/>
                  </a:lnTo>
                  <a:close/>
                </a:path>
              </a:pathLst>
            </a:custGeom>
            <a:solidFill>
              <a:srgbClr val="99D1D0"/>
            </a:solidFill>
          </p:spPr>
          <p:txBody>
            <a:bodyPr wrap="square" lIns="0" tIns="0" rIns="0" bIns="0" rtlCol="0"/>
            <a:lstStyle/>
            <a:p>
              <a:endParaRPr/>
            </a:p>
          </p:txBody>
        </p:sp>
        <p:sp>
          <p:nvSpPr>
            <p:cNvPr id="74" name="object 26"/>
            <p:cNvSpPr/>
            <p:nvPr/>
          </p:nvSpPr>
          <p:spPr>
            <a:xfrm>
              <a:off x="695604" y="2704176"/>
              <a:ext cx="55880" cy="103505"/>
            </a:xfrm>
            <a:custGeom>
              <a:avLst/>
              <a:gdLst/>
              <a:ahLst/>
              <a:cxnLst/>
              <a:rect l="l" t="t" r="r" b="b"/>
              <a:pathLst>
                <a:path w="55879" h="103505">
                  <a:moveTo>
                    <a:pt x="0" y="103228"/>
                  </a:moveTo>
                  <a:lnTo>
                    <a:pt x="49354" y="0"/>
                  </a:lnTo>
                  <a:lnTo>
                    <a:pt x="55759" y="3697"/>
                  </a:lnTo>
                  <a:lnTo>
                    <a:pt x="11289" y="96712"/>
                  </a:lnTo>
                  <a:lnTo>
                    <a:pt x="0" y="103228"/>
                  </a:lnTo>
                  <a:close/>
                </a:path>
              </a:pathLst>
            </a:custGeom>
            <a:solidFill>
              <a:srgbClr val="99D1D0"/>
            </a:solidFill>
          </p:spPr>
          <p:txBody>
            <a:bodyPr wrap="square" lIns="0" tIns="0" rIns="0" bIns="0" rtlCol="0"/>
            <a:lstStyle/>
            <a:p>
              <a:endParaRPr/>
            </a:p>
          </p:txBody>
        </p:sp>
        <p:sp>
          <p:nvSpPr>
            <p:cNvPr id="75" name="object 27"/>
            <p:cNvSpPr/>
            <p:nvPr/>
          </p:nvSpPr>
          <p:spPr>
            <a:xfrm>
              <a:off x="734890" y="2717044"/>
              <a:ext cx="39370" cy="67945"/>
            </a:xfrm>
            <a:custGeom>
              <a:avLst/>
              <a:gdLst/>
              <a:ahLst/>
              <a:cxnLst/>
              <a:rect l="l" t="t" r="r" b="b"/>
              <a:pathLst>
                <a:path w="39370" h="67944">
                  <a:moveTo>
                    <a:pt x="0" y="67684"/>
                  </a:moveTo>
                  <a:lnTo>
                    <a:pt x="32360" y="0"/>
                  </a:lnTo>
                  <a:lnTo>
                    <a:pt x="38766" y="3697"/>
                  </a:lnTo>
                  <a:lnTo>
                    <a:pt x="11289" y="61168"/>
                  </a:lnTo>
                  <a:lnTo>
                    <a:pt x="0" y="67684"/>
                  </a:lnTo>
                  <a:close/>
                </a:path>
              </a:pathLst>
            </a:custGeom>
            <a:solidFill>
              <a:srgbClr val="99D1D0"/>
            </a:solidFill>
          </p:spPr>
          <p:txBody>
            <a:bodyPr wrap="square" lIns="0" tIns="0" rIns="0" bIns="0" rtlCol="0"/>
            <a:lstStyle/>
            <a:p>
              <a:endParaRPr/>
            </a:p>
          </p:txBody>
        </p:sp>
        <p:sp>
          <p:nvSpPr>
            <p:cNvPr id="76" name="object 28"/>
            <p:cNvSpPr/>
            <p:nvPr/>
          </p:nvSpPr>
          <p:spPr>
            <a:xfrm>
              <a:off x="774181" y="2729913"/>
              <a:ext cx="22225" cy="32384"/>
            </a:xfrm>
            <a:custGeom>
              <a:avLst/>
              <a:gdLst/>
              <a:ahLst/>
              <a:cxnLst/>
              <a:rect l="l" t="t" r="r" b="b"/>
              <a:pathLst>
                <a:path w="22225" h="32385">
                  <a:moveTo>
                    <a:pt x="0" y="32137"/>
                  </a:moveTo>
                  <a:lnTo>
                    <a:pt x="15365" y="0"/>
                  </a:lnTo>
                  <a:lnTo>
                    <a:pt x="21771" y="3697"/>
                  </a:lnTo>
                  <a:lnTo>
                    <a:pt x="11289" y="25621"/>
                  </a:lnTo>
                  <a:lnTo>
                    <a:pt x="0" y="32137"/>
                  </a:lnTo>
                  <a:close/>
                </a:path>
              </a:pathLst>
            </a:custGeom>
            <a:solidFill>
              <a:srgbClr val="99D1D0"/>
            </a:solidFill>
          </p:spPr>
          <p:txBody>
            <a:bodyPr wrap="square" lIns="0" tIns="0" rIns="0" bIns="0" rtlCol="0"/>
            <a:lstStyle/>
            <a:p>
              <a:endParaRPr/>
            </a:p>
          </p:txBody>
        </p:sp>
      </p:grpSp>
      <p:grpSp>
        <p:nvGrpSpPr>
          <p:cNvPr id="77" name="Group 76"/>
          <p:cNvGrpSpPr/>
          <p:nvPr/>
        </p:nvGrpSpPr>
        <p:grpSpPr>
          <a:xfrm>
            <a:off x="5397438" y="5705956"/>
            <a:ext cx="556895" cy="325120"/>
            <a:chOff x="256751" y="2580618"/>
            <a:chExt cx="556895" cy="325120"/>
          </a:xfrm>
        </p:grpSpPr>
        <p:sp>
          <p:nvSpPr>
            <p:cNvPr id="78" name="object 8"/>
            <p:cNvSpPr/>
            <p:nvPr/>
          </p:nvSpPr>
          <p:spPr>
            <a:xfrm>
              <a:off x="256751" y="2580618"/>
              <a:ext cx="556895" cy="325120"/>
            </a:xfrm>
            <a:custGeom>
              <a:avLst/>
              <a:gdLst/>
              <a:ahLst/>
              <a:cxnLst/>
              <a:rect l="l" t="t" r="r" b="b"/>
              <a:pathLst>
                <a:path w="556894" h="325119">
                  <a:moveTo>
                    <a:pt x="279035" y="324506"/>
                  </a:moveTo>
                  <a:lnTo>
                    <a:pt x="277764" y="324506"/>
                  </a:lnTo>
                  <a:lnTo>
                    <a:pt x="277126" y="324339"/>
                  </a:lnTo>
                  <a:lnTo>
                    <a:pt x="275418" y="323346"/>
                  </a:lnTo>
                  <a:lnTo>
                    <a:pt x="274717" y="322126"/>
                  </a:lnTo>
                  <a:lnTo>
                    <a:pt x="274717" y="237311"/>
                  </a:lnTo>
                  <a:lnTo>
                    <a:pt x="1649" y="237311"/>
                  </a:lnTo>
                  <a:lnTo>
                    <a:pt x="0" y="235654"/>
                  </a:lnTo>
                  <a:lnTo>
                    <a:pt x="0" y="89015"/>
                  </a:lnTo>
                  <a:lnTo>
                    <a:pt x="1649" y="87359"/>
                  </a:lnTo>
                  <a:lnTo>
                    <a:pt x="274717" y="87359"/>
                  </a:lnTo>
                  <a:lnTo>
                    <a:pt x="274717" y="2543"/>
                  </a:lnTo>
                  <a:lnTo>
                    <a:pt x="275418" y="1323"/>
                  </a:lnTo>
                  <a:lnTo>
                    <a:pt x="277695" y="0"/>
                  </a:lnTo>
                  <a:lnTo>
                    <a:pt x="279099" y="0"/>
                  </a:lnTo>
                  <a:lnTo>
                    <a:pt x="296873" y="10258"/>
                  </a:lnTo>
                  <a:lnTo>
                    <a:pt x="282086" y="10258"/>
                  </a:lnTo>
                  <a:lnTo>
                    <a:pt x="282086" y="93102"/>
                  </a:lnTo>
                  <a:lnTo>
                    <a:pt x="280436" y="94758"/>
                  </a:lnTo>
                  <a:lnTo>
                    <a:pt x="7368" y="94758"/>
                  </a:lnTo>
                  <a:lnTo>
                    <a:pt x="7368" y="229910"/>
                  </a:lnTo>
                  <a:lnTo>
                    <a:pt x="280436" y="229910"/>
                  </a:lnTo>
                  <a:lnTo>
                    <a:pt x="282086" y="231567"/>
                  </a:lnTo>
                  <a:lnTo>
                    <a:pt x="282086" y="314411"/>
                  </a:lnTo>
                  <a:lnTo>
                    <a:pt x="296873" y="314411"/>
                  </a:lnTo>
                  <a:lnTo>
                    <a:pt x="279669" y="324341"/>
                  </a:lnTo>
                  <a:lnTo>
                    <a:pt x="279035" y="324506"/>
                  </a:lnTo>
                  <a:close/>
                </a:path>
                <a:path w="556894" h="325119">
                  <a:moveTo>
                    <a:pt x="296873" y="314411"/>
                  </a:moveTo>
                  <a:lnTo>
                    <a:pt x="282086" y="314411"/>
                  </a:lnTo>
                  <a:lnTo>
                    <a:pt x="545561" y="162333"/>
                  </a:lnTo>
                  <a:lnTo>
                    <a:pt x="282086" y="10258"/>
                  </a:lnTo>
                  <a:lnTo>
                    <a:pt x="296873" y="10258"/>
                  </a:lnTo>
                  <a:lnTo>
                    <a:pt x="553923" y="158624"/>
                  </a:lnTo>
                  <a:lnTo>
                    <a:pt x="555224" y="158917"/>
                  </a:lnTo>
                  <a:lnTo>
                    <a:pt x="556292" y="159904"/>
                  </a:lnTo>
                  <a:lnTo>
                    <a:pt x="556766" y="161598"/>
                  </a:lnTo>
                  <a:lnTo>
                    <a:pt x="556810" y="161968"/>
                  </a:lnTo>
                  <a:lnTo>
                    <a:pt x="556810" y="162673"/>
                  </a:lnTo>
                  <a:lnTo>
                    <a:pt x="556771" y="163020"/>
                  </a:lnTo>
                  <a:lnTo>
                    <a:pt x="556329" y="164724"/>
                  </a:lnTo>
                  <a:lnTo>
                    <a:pt x="555248" y="165742"/>
                  </a:lnTo>
                  <a:lnTo>
                    <a:pt x="553923" y="166040"/>
                  </a:lnTo>
                  <a:lnTo>
                    <a:pt x="296873" y="314411"/>
                  </a:lnTo>
                  <a:close/>
                </a:path>
              </a:pathLst>
            </a:custGeom>
            <a:solidFill>
              <a:srgbClr val="99D1D0"/>
            </a:solidFill>
          </p:spPr>
          <p:txBody>
            <a:bodyPr wrap="square" lIns="0" tIns="0" rIns="0" bIns="0" rtlCol="0"/>
            <a:lstStyle/>
            <a:p>
              <a:endParaRPr/>
            </a:p>
          </p:txBody>
        </p:sp>
        <p:sp>
          <p:nvSpPr>
            <p:cNvPr id="79" name="object 9"/>
            <p:cNvSpPr/>
            <p:nvPr/>
          </p:nvSpPr>
          <p:spPr>
            <a:xfrm>
              <a:off x="260435" y="2670272"/>
              <a:ext cx="25400" cy="53340"/>
            </a:xfrm>
            <a:custGeom>
              <a:avLst/>
              <a:gdLst/>
              <a:ahLst/>
              <a:cxnLst/>
              <a:rect l="l" t="t" r="r" b="b"/>
              <a:pathLst>
                <a:path w="25400" h="53339">
                  <a:moveTo>
                    <a:pt x="0" y="52899"/>
                  </a:moveTo>
                  <a:lnTo>
                    <a:pt x="0" y="35801"/>
                  </a:lnTo>
                  <a:lnTo>
                    <a:pt x="17116" y="0"/>
                  </a:lnTo>
                  <a:lnTo>
                    <a:pt x="25291" y="0"/>
                  </a:lnTo>
                  <a:lnTo>
                    <a:pt x="0" y="52899"/>
                  </a:lnTo>
                  <a:close/>
                </a:path>
              </a:pathLst>
            </a:custGeom>
            <a:solidFill>
              <a:srgbClr val="99D1D0"/>
            </a:solidFill>
          </p:spPr>
          <p:txBody>
            <a:bodyPr wrap="square" lIns="0" tIns="0" rIns="0" bIns="0" rtlCol="0"/>
            <a:lstStyle/>
            <a:p>
              <a:endParaRPr/>
            </a:p>
          </p:txBody>
        </p:sp>
        <p:sp>
          <p:nvSpPr>
            <p:cNvPr id="80" name="object 10"/>
            <p:cNvSpPr/>
            <p:nvPr/>
          </p:nvSpPr>
          <p:spPr>
            <a:xfrm>
              <a:off x="260435" y="2670272"/>
              <a:ext cx="53975" cy="112395"/>
            </a:xfrm>
            <a:custGeom>
              <a:avLst/>
              <a:gdLst/>
              <a:ahLst/>
              <a:cxnLst/>
              <a:rect l="l" t="t" r="r" b="b"/>
              <a:pathLst>
                <a:path w="53975" h="112394">
                  <a:moveTo>
                    <a:pt x="0" y="112394"/>
                  </a:moveTo>
                  <a:lnTo>
                    <a:pt x="0" y="95296"/>
                  </a:lnTo>
                  <a:lnTo>
                    <a:pt x="45561" y="0"/>
                  </a:lnTo>
                  <a:lnTo>
                    <a:pt x="53736" y="0"/>
                  </a:lnTo>
                  <a:lnTo>
                    <a:pt x="0" y="112394"/>
                  </a:lnTo>
                  <a:close/>
                </a:path>
              </a:pathLst>
            </a:custGeom>
            <a:solidFill>
              <a:srgbClr val="99D1D0"/>
            </a:solidFill>
          </p:spPr>
          <p:txBody>
            <a:bodyPr wrap="square" lIns="0" tIns="0" rIns="0" bIns="0" rtlCol="0"/>
            <a:lstStyle/>
            <a:p>
              <a:endParaRPr/>
            </a:p>
          </p:txBody>
        </p:sp>
        <p:sp>
          <p:nvSpPr>
            <p:cNvPr id="81" name="object 11"/>
            <p:cNvSpPr/>
            <p:nvPr/>
          </p:nvSpPr>
          <p:spPr>
            <a:xfrm>
              <a:off x="266293" y="2670272"/>
              <a:ext cx="76835" cy="142875"/>
            </a:xfrm>
            <a:custGeom>
              <a:avLst/>
              <a:gdLst/>
              <a:ahLst/>
              <a:cxnLst/>
              <a:rect l="l" t="t" r="r" b="b"/>
              <a:pathLst>
                <a:path w="76835"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82" name="object 12"/>
            <p:cNvSpPr/>
            <p:nvPr/>
          </p:nvSpPr>
          <p:spPr>
            <a:xfrm>
              <a:off x="294741" y="2670272"/>
              <a:ext cx="76835" cy="142875"/>
            </a:xfrm>
            <a:custGeom>
              <a:avLst/>
              <a:gdLst/>
              <a:ahLst/>
              <a:cxnLst/>
              <a:rect l="l" t="t" r="r" b="b"/>
              <a:pathLst>
                <a:path w="76835"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83" name="object 13"/>
            <p:cNvSpPr/>
            <p:nvPr/>
          </p:nvSpPr>
          <p:spPr>
            <a:xfrm>
              <a:off x="323186" y="2670272"/>
              <a:ext cx="76835" cy="142875"/>
            </a:xfrm>
            <a:custGeom>
              <a:avLst/>
              <a:gdLst/>
              <a:ahLst/>
              <a:cxnLst/>
              <a:rect l="l" t="t" r="r" b="b"/>
              <a:pathLst>
                <a:path w="76835"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84" name="object 14"/>
            <p:cNvSpPr/>
            <p:nvPr/>
          </p:nvSpPr>
          <p:spPr>
            <a:xfrm>
              <a:off x="351635" y="2670272"/>
              <a:ext cx="76835" cy="142875"/>
            </a:xfrm>
            <a:custGeom>
              <a:avLst/>
              <a:gdLst/>
              <a:ahLst/>
              <a:cxnLst/>
              <a:rect l="l" t="t" r="r" b="b"/>
              <a:pathLst>
                <a:path w="76834"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85" name="object 15"/>
            <p:cNvSpPr/>
            <p:nvPr/>
          </p:nvSpPr>
          <p:spPr>
            <a:xfrm>
              <a:off x="380083" y="2670272"/>
              <a:ext cx="76835" cy="142875"/>
            </a:xfrm>
            <a:custGeom>
              <a:avLst/>
              <a:gdLst/>
              <a:ahLst/>
              <a:cxnLst/>
              <a:rect l="l" t="t" r="r" b="b"/>
              <a:pathLst>
                <a:path w="76834"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86" name="object 16"/>
            <p:cNvSpPr/>
            <p:nvPr/>
          </p:nvSpPr>
          <p:spPr>
            <a:xfrm>
              <a:off x="408528" y="2670272"/>
              <a:ext cx="76835" cy="142875"/>
            </a:xfrm>
            <a:custGeom>
              <a:avLst/>
              <a:gdLst/>
              <a:ahLst/>
              <a:cxnLst/>
              <a:rect l="l" t="t" r="r" b="b"/>
              <a:pathLst>
                <a:path w="76834"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87" name="object 17"/>
            <p:cNvSpPr/>
            <p:nvPr/>
          </p:nvSpPr>
          <p:spPr>
            <a:xfrm>
              <a:off x="436977" y="2588354"/>
              <a:ext cx="114300" cy="224790"/>
            </a:xfrm>
            <a:custGeom>
              <a:avLst/>
              <a:gdLst/>
              <a:ahLst/>
              <a:cxnLst/>
              <a:rect l="l" t="t" r="r" b="b"/>
              <a:pathLst>
                <a:path w="114300" h="224789">
                  <a:moveTo>
                    <a:pt x="98175" y="36220"/>
                  </a:moveTo>
                  <a:lnTo>
                    <a:pt x="98175" y="19122"/>
                  </a:lnTo>
                  <a:lnTo>
                    <a:pt x="107317" y="0"/>
                  </a:lnTo>
                  <a:lnTo>
                    <a:pt x="113724" y="3697"/>
                  </a:lnTo>
                  <a:lnTo>
                    <a:pt x="98175" y="36220"/>
                  </a:lnTo>
                  <a:close/>
                </a:path>
                <a:path w="114300" h="224789">
                  <a:moveTo>
                    <a:pt x="0" y="224465"/>
                  </a:moveTo>
                  <a:lnTo>
                    <a:pt x="68152" y="81917"/>
                  </a:lnTo>
                  <a:lnTo>
                    <a:pt x="76327" y="81917"/>
                  </a:lnTo>
                  <a:lnTo>
                    <a:pt x="8174" y="224465"/>
                  </a:lnTo>
                  <a:lnTo>
                    <a:pt x="0" y="224465"/>
                  </a:lnTo>
                  <a:close/>
                </a:path>
              </a:pathLst>
            </a:custGeom>
            <a:solidFill>
              <a:srgbClr val="99D1D0"/>
            </a:solidFill>
          </p:spPr>
          <p:txBody>
            <a:bodyPr wrap="square" lIns="0" tIns="0" rIns="0" bIns="0" rtlCol="0"/>
            <a:lstStyle/>
            <a:p>
              <a:endParaRPr/>
            </a:p>
          </p:txBody>
        </p:sp>
        <p:sp>
          <p:nvSpPr>
            <p:cNvPr id="88" name="object 18"/>
            <p:cNvSpPr/>
            <p:nvPr/>
          </p:nvSpPr>
          <p:spPr>
            <a:xfrm>
              <a:off x="465428" y="2601224"/>
              <a:ext cx="107950" cy="212090"/>
            </a:xfrm>
            <a:custGeom>
              <a:avLst/>
              <a:gdLst/>
              <a:ahLst/>
              <a:cxnLst/>
              <a:rect l="l" t="t" r="r" b="b"/>
              <a:pathLst>
                <a:path w="107950" h="212089">
                  <a:moveTo>
                    <a:pt x="0" y="211595"/>
                  </a:moveTo>
                  <a:lnTo>
                    <a:pt x="68152" y="69047"/>
                  </a:lnTo>
                  <a:lnTo>
                    <a:pt x="69724" y="69047"/>
                  </a:lnTo>
                  <a:lnTo>
                    <a:pt x="69724" y="65759"/>
                  </a:lnTo>
                  <a:lnTo>
                    <a:pt x="101164" y="0"/>
                  </a:lnTo>
                  <a:lnTo>
                    <a:pt x="107571" y="3697"/>
                  </a:lnTo>
                  <a:lnTo>
                    <a:pt x="8174" y="211595"/>
                  </a:lnTo>
                  <a:lnTo>
                    <a:pt x="0" y="211595"/>
                  </a:lnTo>
                  <a:close/>
                </a:path>
              </a:pathLst>
            </a:custGeom>
            <a:solidFill>
              <a:srgbClr val="99D1D0"/>
            </a:solidFill>
          </p:spPr>
          <p:txBody>
            <a:bodyPr wrap="square" lIns="0" tIns="0" rIns="0" bIns="0" rtlCol="0"/>
            <a:lstStyle/>
            <a:p>
              <a:endParaRPr/>
            </a:p>
          </p:txBody>
        </p:sp>
        <p:sp>
          <p:nvSpPr>
            <p:cNvPr id="89" name="object 19"/>
            <p:cNvSpPr/>
            <p:nvPr/>
          </p:nvSpPr>
          <p:spPr>
            <a:xfrm>
              <a:off x="493874" y="2614092"/>
              <a:ext cx="101600" cy="198755"/>
            </a:xfrm>
            <a:custGeom>
              <a:avLst/>
              <a:gdLst/>
              <a:ahLst/>
              <a:cxnLst/>
              <a:rect l="l" t="t" r="r" b="b"/>
              <a:pathLst>
                <a:path w="101600" h="198755">
                  <a:moveTo>
                    <a:pt x="0" y="198727"/>
                  </a:moveTo>
                  <a:lnTo>
                    <a:pt x="95012" y="0"/>
                  </a:lnTo>
                  <a:lnTo>
                    <a:pt x="101419" y="3697"/>
                  </a:lnTo>
                  <a:lnTo>
                    <a:pt x="8174" y="198727"/>
                  </a:lnTo>
                  <a:lnTo>
                    <a:pt x="0" y="198727"/>
                  </a:lnTo>
                  <a:close/>
                </a:path>
              </a:pathLst>
            </a:custGeom>
            <a:solidFill>
              <a:srgbClr val="99D1D0"/>
            </a:solidFill>
          </p:spPr>
          <p:txBody>
            <a:bodyPr wrap="square" lIns="0" tIns="0" rIns="0" bIns="0" rtlCol="0"/>
            <a:lstStyle/>
            <a:p>
              <a:endParaRPr/>
            </a:p>
          </p:txBody>
        </p:sp>
        <p:sp>
          <p:nvSpPr>
            <p:cNvPr id="90" name="object 20"/>
            <p:cNvSpPr/>
            <p:nvPr/>
          </p:nvSpPr>
          <p:spPr>
            <a:xfrm>
              <a:off x="522319" y="2626960"/>
              <a:ext cx="95885" cy="186055"/>
            </a:xfrm>
            <a:custGeom>
              <a:avLst/>
              <a:gdLst/>
              <a:ahLst/>
              <a:cxnLst/>
              <a:rect l="l" t="t" r="r" b="b"/>
              <a:pathLst>
                <a:path w="95884" h="186055">
                  <a:moveTo>
                    <a:pt x="0" y="185860"/>
                  </a:moveTo>
                  <a:lnTo>
                    <a:pt x="88860" y="0"/>
                  </a:lnTo>
                  <a:lnTo>
                    <a:pt x="95266" y="3697"/>
                  </a:lnTo>
                  <a:lnTo>
                    <a:pt x="8174" y="185860"/>
                  </a:lnTo>
                  <a:lnTo>
                    <a:pt x="0" y="185860"/>
                  </a:lnTo>
                  <a:close/>
                </a:path>
              </a:pathLst>
            </a:custGeom>
            <a:solidFill>
              <a:srgbClr val="99D1D0"/>
            </a:solidFill>
          </p:spPr>
          <p:txBody>
            <a:bodyPr wrap="square" lIns="0" tIns="0" rIns="0" bIns="0" rtlCol="0"/>
            <a:lstStyle/>
            <a:p>
              <a:endParaRPr/>
            </a:p>
          </p:txBody>
        </p:sp>
        <p:sp>
          <p:nvSpPr>
            <p:cNvPr id="91" name="object 21"/>
            <p:cNvSpPr/>
            <p:nvPr/>
          </p:nvSpPr>
          <p:spPr>
            <a:xfrm>
              <a:off x="535153" y="2639828"/>
              <a:ext cx="104775" cy="222885"/>
            </a:xfrm>
            <a:custGeom>
              <a:avLst/>
              <a:gdLst/>
              <a:ahLst/>
              <a:cxnLst/>
              <a:rect l="l" t="t" r="r" b="b"/>
              <a:pathLst>
                <a:path w="104775" h="222885">
                  <a:moveTo>
                    <a:pt x="0" y="222747"/>
                  </a:moveTo>
                  <a:lnTo>
                    <a:pt x="0" y="205648"/>
                  </a:lnTo>
                  <a:lnTo>
                    <a:pt x="98321" y="0"/>
                  </a:lnTo>
                  <a:lnTo>
                    <a:pt x="104728" y="3697"/>
                  </a:lnTo>
                  <a:lnTo>
                    <a:pt x="0" y="222747"/>
                  </a:lnTo>
                  <a:close/>
                </a:path>
              </a:pathLst>
            </a:custGeom>
            <a:solidFill>
              <a:srgbClr val="99D1D0"/>
            </a:solidFill>
          </p:spPr>
          <p:txBody>
            <a:bodyPr wrap="square" lIns="0" tIns="0" rIns="0" bIns="0" rtlCol="0"/>
            <a:lstStyle/>
            <a:p>
              <a:endParaRPr/>
            </a:p>
          </p:txBody>
        </p:sp>
        <p:sp>
          <p:nvSpPr>
            <p:cNvPr id="92" name="object 22"/>
            <p:cNvSpPr/>
            <p:nvPr/>
          </p:nvSpPr>
          <p:spPr>
            <a:xfrm>
              <a:off x="539397" y="2652702"/>
              <a:ext cx="123189" cy="244475"/>
            </a:xfrm>
            <a:custGeom>
              <a:avLst/>
              <a:gdLst/>
              <a:ahLst/>
              <a:cxnLst/>
              <a:rect l="l" t="t" r="r" b="b"/>
              <a:pathLst>
                <a:path w="123190" h="244475">
                  <a:moveTo>
                    <a:pt x="1364" y="244078"/>
                  </a:moveTo>
                  <a:lnTo>
                    <a:pt x="0" y="243420"/>
                  </a:lnTo>
                  <a:lnTo>
                    <a:pt x="116380" y="0"/>
                  </a:lnTo>
                  <a:lnTo>
                    <a:pt x="122786" y="3697"/>
                  </a:lnTo>
                  <a:lnTo>
                    <a:pt x="10334" y="238901"/>
                  </a:lnTo>
                  <a:lnTo>
                    <a:pt x="1364" y="244078"/>
                  </a:lnTo>
                  <a:close/>
                </a:path>
              </a:pathLst>
            </a:custGeom>
            <a:solidFill>
              <a:srgbClr val="99D1D0"/>
            </a:solidFill>
          </p:spPr>
          <p:txBody>
            <a:bodyPr wrap="square" lIns="0" tIns="0" rIns="0" bIns="0" rtlCol="0"/>
            <a:lstStyle/>
            <a:p>
              <a:endParaRPr/>
            </a:p>
          </p:txBody>
        </p:sp>
        <p:sp>
          <p:nvSpPr>
            <p:cNvPr id="93" name="object 23"/>
            <p:cNvSpPr/>
            <p:nvPr/>
          </p:nvSpPr>
          <p:spPr>
            <a:xfrm>
              <a:off x="577734" y="2665571"/>
              <a:ext cx="107314" cy="210185"/>
            </a:xfrm>
            <a:custGeom>
              <a:avLst/>
              <a:gdLst/>
              <a:ahLst/>
              <a:cxnLst/>
              <a:rect l="l" t="t" r="r" b="b"/>
              <a:pathLst>
                <a:path w="107315" h="210185">
                  <a:moveTo>
                    <a:pt x="0" y="209869"/>
                  </a:moveTo>
                  <a:lnTo>
                    <a:pt x="100339" y="0"/>
                  </a:lnTo>
                  <a:lnTo>
                    <a:pt x="106745" y="3697"/>
                  </a:lnTo>
                  <a:lnTo>
                    <a:pt x="11289" y="203353"/>
                  </a:lnTo>
                  <a:lnTo>
                    <a:pt x="0" y="209869"/>
                  </a:lnTo>
                  <a:close/>
                </a:path>
              </a:pathLst>
            </a:custGeom>
            <a:solidFill>
              <a:srgbClr val="99D1D0"/>
            </a:solidFill>
          </p:spPr>
          <p:txBody>
            <a:bodyPr wrap="square" lIns="0" tIns="0" rIns="0" bIns="0" rtlCol="0"/>
            <a:lstStyle/>
            <a:p>
              <a:endParaRPr/>
            </a:p>
          </p:txBody>
        </p:sp>
        <p:sp>
          <p:nvSpPr>
            <p:cNvPr id="94" name="object 24"/>
            <p:cNvSpPr/>
            <p:nvPr/>
          </p:nvSpPr>
          <p:spPr>
            <a:xfrm>
              <a:off x="617025" y="2678440"/>
              <a:ext cx="90170" cy="174625"/>
            </a:xfrm>
            <a:custGeom>
              <a:avLst/>
              <a:gdLst/>
              <a:ahLst/>
              <a:cxnLst/>
              <a:rect l="l" t="t" r="r" b="b"/>
              <a:pathLst>
                <a:path w="90170" h="174625">
                  <a:moveTo>
                    <a:pt x="0" y="174321"/>
                  </a:moveTo>
                  <a:lnTo>
                    <a:pt x="83343" y="0"/>
                  </a:lnTo>
                  <a:lnTo>
                    <a:pt x="89749" y="3697"/>
                  </a:lnTo>
                  <a:lnTo>
                    <a:pt x="11289" y="167805"/>
                  </a:lnTo>
                  <a:lnTo>
                    <a:pt x="0" y="174321"/>
                  </a:lnTo>
                  <a:close/>
                </a:path>
              </a:pathLst>
            </a:custGeom>
            <a:solidFill>
              <a:srgbClr val="99D1D0"/>
            </a:solidFill>
          </p:spPr>
          <p:txBody>
            <a:bodyPr wrap="square" lIns="0" tIns="0" rIns="0" bIns="0" rtlCol="0"/>
            <a:lstStyle/>
            <a:p>
              <a:endParaRPr/>
            </a:p>
          </p:txBody>
        </p:sp>
        <p:sp>
          <p:nvSpPr>
            <p:cNvPr id="95" name="object 25"/>
            <p:cNvSpPr/>
            <p:nvPr/>
          </p:nvSpPr>
          <p:spPr>
            <a:xfrm>
              <a:off x="656317" y="2691309"/>
              <a:ext cx="73025" cy="139065"/>
            </a:xfrm>
            <a:custGeom>
              <a:avLst/>
              <a:gdLst/>
              <a:ahLst/>
              <a:cxnLst/>
              <a:rect l="l" t="t" r="r" b="b"/>
              <a:pathLst>
                <a:path w="73025" h="139064">
                  <a:moveTo>
                    <a:pt x="0" y="138772"/>
                  </a:moveTo>
                  <a:lnTo>
                    <a:pt x="66347" y="0"/>
                  </a:lnTo>
                  <a:lnTo>
                    <a:pt x="72753" y="3697"/>
                  </a:lnTo>
                  <a:lnTo>
                    <a:pt x="11289" y="132256"/>
                  </a:lnTo>
                  <a:lnTo>
                    <a:pt x="0" y="138772"/>
                  </a:lnTo>
                  <a:close/>
                </a:path>
              </a:pathLst>
            </a:custGeom>
            <a:solidFill>
              <a:srgbClr val="99D1D0"/>
            </a:solidFill>
          </p:spPr>
          <p:txBody>
            <a:bodyPr wrap="square" lIns="0" tIns="0" rIns="0" bIns="0" rtlCol="0"/>
            <a:lstStyle/>
            <a:p>
              <a:endParaRPr/>
            </a:p>
          </p:txBody>
        </p:sp>
        <p:sp>
          <p:nvSpPr>
            <p:cNvPr id="96" name="object 26"/>
            <p:cNvSpPr/>
            <p:nvPr/>
          </p:nvSpPr>
          <p:spPr>
            <a:xfrm>
              <a:off x="695604" y="2704176"/>
              <a:ext cx="55880" cy="103505"/>
            </a:xfrm>
            <a:custGeom>
              <a:avLst/>
              <a:gdLst/>
              <a:ahLst/>
              <a:cxnLst/>
              <a:rect l="l" t="t" r="r" b="b"/>
              <a:pathLst>
                <a:path w="55879" h="103505">
                  <a:moveTo>
                    <a:pt x="0" y="103228"/>
                  </a:moveTo>
                  <a:lnTo>
                    <a:pt x="49354" y="0"/>
                  </a:lnTo>
                  <a:lnTo>
                    <a:pt x="55759" y="3697"/>
                  </a:lnTo>
                  <a:lnTo>
                    <a:pt x="11289" y="96712"/>
                  </a:lnTo>
                  <a:lnTo>
                    <a:pt x="0" y="103228"/>
                  </a:lnTo>
                  <a:close/>
                </a:path>
              </a:pathLst>
            </a:custGeom>
            <a:solidFill>
              <a:srgbClr val="99D1D0"/>
            </a:solidFill>
          </p:spPr>
          <p:txBody>
            <a:bodyPr wrap="square" lIns="0" tIns="0" rIns="0" bIns="0" rtlCol="0"/>
            <a:lstStyle/>
            <a:p>
              <a:endParaRPr/>
            </a:p>
          </p:txBody>
        </p:sp>
        <p:sp>
          <p:nvSpPr>
            <p:cNvPr id="97" name="object 27"/>
            <p:cNvSpPr/>
            <p:nvPr/>
          </p:nvSpPr>
          <p:spPr>
            <a:xfrm>
              <a:off x="734890" y="2717044"/>
              <a:ext cx="39370" cy="67945"/>
            </a:xfrm>
            <a:custGeom>
              <a:avLst/>
              <a:gdLst/>
              <a:ahLst/>
              <a:cxnLst/>
              <a:rect l="l" t="t" r="r" b="b"/>
              <a:pathLst>
                <a:path w="39370" h="67944">
                  <a:moveTo>
                    <a:pt x="0" y="67684"/>
                  </a:moveTo>
                  <a:lnTo>
                    <a:pt x="32360" y="0"/>
                  </a:lnTo>
                  <a:lnTo>
                    <a:pt x="38766" y="3697"/>
                  </a:lnTo>
                  <a:lnTo>
                    <a:pt x="11289" y="61168"/>
                  </a:lnTo>
                  <a:lnTo>
                    <a:pt x="0" y="67684"/>
                  </a:lnTo>
                  <a:close/>
                </a:path>
              </a:pathLst>
            </a:custGeom>
            <a:solidFill>
              <a:srgbClr val="99D1D0"/>
            </a:solidFill>
          </p:spPr>
          <p:txBody>
            <a:bodyPr wrap="square" lIns="0" tIns="0" rIns="0" bIns="0" rtlCol="0"/>
            <a:lstStyle/>
            <a:p>
              <a:endParaRPr/>
            </a:p>
          </p:txBody>
        </p:sp>
        <p:sp>
          <p:nvSpPr>
            <p:cNvPr id="98" name="object 28"/>
            <p:cNvSpPr/>
            <p:nvPr/>
          </p:nvSpPr>
          <p:spPr>
            <a:xfrm>
              <a:off x="774181" y="2729913"/>
              <a:ext cx="22225" cy="32384"/>
            </a:xfrm>
            <a:custGeom>
              <a:avLst/>
              <a:gdLst/>
              <a:ahLst/>
              <a:cxnLst/>
              <a:rect l="l" t="t" r="r" b="b"/>
              <a:pathLst>
                <a:path w="22225" h="32385">
                  <a:moveTo>
                    <a:pt x="0" y="32137"/>
                  </a:moveTo>
                  <a:lnTo>
                    <a:pt x="15365" y="0"/>
                  </a:lnTo>
                  <a:lnTo>
                    <a:pt x="21771" y="3697"/>
                  </a:lnTo>
                  <a:lnTo>
                    <a:pt x="11289" y="25621"/>
                  </a:lnTo>
                  <a:lnTo>
                    <a:pt x="0" y="32137"/>
                  </a:lnTo>
                  <a:close/>
                </a:path>
              </a:pathLst>
            </a:custGeom>
            <a:solidFill>
              <a:srgbClr val="99D1D0"/>
            </a:solidFill>
          </p:spPr>
          <p:txBody>
            <a:bodyPr wrap="square" lIns="0" tIns="0" rIns="0" bIns="0" rtlCol="0"/>
            <a:lstStyle/>
            <a:p>
              <a:endParaRPr/>
            </a:p>
          </p:txBody>
        </p:sp>
      </p:grpSp>
    </p:spTree>
    <p:extLst>
      <p:ext uri="{BB962C8B-B14F-4D97-AF65-F5344CB8AC3E}">
        <p14:creationId xmlns:p14="http://schemas.microsoft.com/office/powerpoint/2010/main" val="109400313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577</TotalTime>
  <Words>366</Words>
  <Application>Microsoft Office PowerPoint</Application>
  <PresentationFormat>Custom</PresentationFormat>
  <Paragraphs>33</Paragraphs>
  <Slides>9</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vt:i4>
      </vt:variant>
    </vt:vector>
  </HeadingPairs>
  <TitlesOfParts>
    <vt:vector size="17" baseType="lpstr">
      <vt:lpstr>Akzidenz-Grotesk Pro Light</vt:lpstr>
      <vt:lpstr>Calibri</vt:lpstr>
      <vt:lpstr>Akzidenz-Grotesk Pro Bold</vt:lpstr>
      <vt:lpstr>Arial</vt:lpstr>
      <vt:lpstr>Akzidenz-Grotesk Pro Regular</vt:lpstr>
      <vt:lpstr>Tahoma</vt:lpstr>
      <vt:lpstr>Akzidenz-Grotesk Pro Super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Empathy_PPT</dc:title>
  <dc:creator>Cory Gassner</dc:creator>
  <cp:keywords>DAC78QF4vVI</cp:keywords>
  <cp:lastModifiedBy>Cory Gassner</cp:lastModifiedBy>
  <cp:revision>41</cp:revision>
  <dcterms:created xsi:type="dcterms:W3CDTF">2018-07-02T10:18:45Z</dcterms:created>
  <dcterms:modified xsi:type="dcterms:W3CDTF">2019-10-16T20:27:52Z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2018-06-28T00:00:00Z</vt:filetime>
  </property>
  <property fmtid="{D5CDD505-2E9C-101B-9397-08002B2CF9AE}" pid="3" name="Creator">
    <vt:lpwstr>Canva</vt:lpwstr>
  </property>
  <property fmtid="{D5CDD505-2E9C-101B-9397-08002B2CF9AE}" pid="4" name="LastSaved">
    <vt:filetime>2018-07-02T00:00:00Z</vt:filetime>
  </property>
</Properties>
</file>