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0" r:id="rId3"/>
    <p:sldId id="277" r:id="rId4"/>
    <p:sldId id="367" r:id="rId5"/>
    <p:sldId id="335" r:id="rId6"/>
    <p:sldId id="360" r:id="rId7"/>
    <p:sldId id="322" r:id="rId8"/>
    <p:sldId id="346" r:id="rId9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CF4"/>
    <a:srgbClr val="C0C0C0"/>
    <a:srgbClr val="99D1D9"/>
    <a:srgbClr val="393E5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3" autoAdjust="0"/>
    <p:restoredTop sz="80051" autoAdjust="0"/>
  </p:normalViewPr>
  <p:slideViewPr>
    <p:cSldViewPr>
      <p:cViewPr varScale="1">
        <p:scale>
          <a:sx n="61" d="100"/>
          <a:sy n="61" d="100"/>
        </p:scale>
        <p:origin x="53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CMW Ch.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Breath awareness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Loving-Kindness Meditation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57249" y="2362200"/>
            <a:ext cx="8719786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Putting your compassionate mind to work with common difficulties: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Multiple selves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19621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23 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" name="TextBox 415"/>
          <p:cNvSpPr txBox="1"/>
          <p:nvPr/>
        </p:nvSpPr>
        <p:spPr>
          <a:xfrm>
            <a:off x="2984412" y="2721650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Breath awareness practice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321D7-6335-4399-8316-0C0BA62BFFC3}"/>
              </a:ext>
            </a:extLst>
          </p:cNvPr>
          <p:cNvSpPr txBox="1"/>
          <p:nvPr/>
        </p:nvSpPr>
        <p:spPr>
          <a:xfrm>
            <a:off x="3004245" y="3797766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Multiple selves activity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93F97-DF85-934A-96DA-D9FA5F33553E}"/>
              </a:ext>
            </a:extLst>
          </p:cNvPr>
          <p:cNvSpPr txBox="1"/>
          <p:nvPr/>
        </p:nvSpPr>
        <p:spPr>
          <a:xfrm>
            <a:off x="3004245" y="1706975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AB5A7-03C2-42F0-AE15-F78F5E7F8F32}"/>
              </a:ext>
            </a:extLst>
          </p:cNvPr>
          <p:cNvSpPr txBox="1"/>
          <p:nvPr/>
        </p:nvSpPr>
        <p:spPr>
          <a:xfrm>
            <a:off x="2984412" y="4868226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 kindness meditation</a:t>
            </a:r>
          </a:p>
        </p:txBody>
      </p:sp>
    </p:spTree>
    <p:extLst>
      <p:ext uri="{BB962C8B-B14F-4D97-AF65-F5344CB8AC3E}">
        <p14:creationId xmlns:p14="http://schemas.microsoft.com/office/powerpoint/2010/main" val="338932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-1524000"/>
            <a:ext cx="9982199" cy="99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9144000" cy="92333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99D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US" sz="6000" dirty="0">
                <a:solidFill>
                  <a:srgbClr val="99D1D9"/>
                </a:solidFill>
              </a:rPr>
              <a:t>Selves Activity</a:t>
            </a:r>
            <a:endParaRPr lang="en-US" sz="6000" dirty="0">
              <a:solidFill>
                <a:srgbClr val="99D1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753600" cy="43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0" y="3421618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44556"/>
            <a:ext cx="2474988" cy="1720353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84871" y="228600"/>
            <a:ext cx="5676900" cy="707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12700" marR="5080" algn="l">
              <a:lnSpc>
                <a:spcPts val="6000"/>
              </a:lnSpc>
            </a:pPr>
            <a:r>
              <a:rPr lang="en-US" sz="5000" kern="0" spc="5" dirty="0"/>
              <a:t>How does your compassionate self relate to your other emotional selves?</a:t>
            </a:r>
          </a:p>
          <a:p>
            <a:pPr marL="12700" marR="5080" algn="l">
              <a:lnSpc>
                <a:spcPts val="6000"/>
              </a:lnSpc>
            </a:pPr>
            <a:r>
              <a:rPr lang="en-US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For example…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3000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Angry self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3000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Anxious self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3000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Sad self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3000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Shameful self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3000" b="0" kern="0" spc="5" dirty="0">
                <a:solidFill>
                  <a:srgbClr val="FFFFFF"/>
                </a:solidFill>
                <a:latin typeface="Century Gothic" panose="020B0502020202020204" pitchFamily="34" charset="0"/>
              </a:rPr>
              <a:t>Jealous self</a:t>
            </a:r>
          </a:p>
        </p:txBody>
      </p:sp>
    </p:spTree>
    <p:extLst>
      <p:ext uri="{BB962C8B-B14F-4D97-AF65-F5344CB8AC3E}">
        <p14:creationId xmlns:p14="http://schemas.microsoft.com/office/powerpoint/2010/main" val="33712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2011" y="394692"/>
            <a:ext cx="6082989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Our compassionate self may be helpful in understanding, supporting, and guiding our other emotional selves.</a:t>
            </a:r>
            <a:br>
              <a:rPr lang="en-US" sz="4800" b="0" spc="-55" dirty="0"/>
            </a:br>
            <a:br>
              <a:rPr lang="en-US" sz="4800" b="0" spc="-55" dirty="0"/>
            </a:br>
            <a:r>
              <a:rPr lang="en-US" sz="4200" b="0" spc="-55" dirty="0">
                <a:solidFill>
                  <a:srgbClr val="FFFFFF"/>
                </a:solidFill>
              </a:rPr>
              <a:t>How do you find this to be true or not true for you?</a:t>
            </a:r>
            <a:endParaRPr sz="4200" b="0" spc="-80" dirty="0">
              <a:solidFill>
                <a:srgbClr val="FFFFFF"/>
              </a:solidFill>
            </a:endParaRPr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124</Words>
  <Application>Microsoft Office PowerPoint</Application>
  <PresentationFormat>Custom</PresentationFormat>
  <Paragraphs>38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Multiple Selves Activity</vt:lpstr>
      <vt:lpstr>PowerPoint Presentation</vt:lpstr>
      <vt:lpstr>Our compassionate self may be helpful in understanding, supporting, and guiding our other emotional selves.  How do you find this to be true or not true for you?</vt:lpstr>
      <vt:lpstr>Loving-Kindness Meditation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153</cp:revision>
  <cp:lastPrinted>2019-04-11T19:57:34Z</cp:lastPrinted>
  <dcterms:created xsi:type="dcterms:W3CDTF">2018-10-12T06:18:01Z</dcterms:created>
  <dcterms:modified xsi:type="dcterms:W3CDTF">2019-12-19T23:49:50Z</dcterms:modified>
</cp:coreProperties>
</file>