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0" r:id="rId3"/>
    <p:sldId id="277" r:id="rId4"/>
    <p:sldId id="346" r:id="rId5"/>
    <p:sldId id="363" r:id="rId6"/>
    <p:sldId id="367" r:id="rId7"/>
    <p:sldId id="364" r:id="rId8"/>
    <p:sldId id="368" r:id="rId9"/>
    <p:sldId id="370" r:id="rId10"/>
    <p:sldId id="365" r:id="rId11"/>
    <p:sldId id="369" r:id="rId12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4"/>
    <a:srgbClr val="99D1D9"/>
    <a:srgbClr val="FFFFFF"/>
    <a:srgbClr val="393E53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5" autoAdjust="0"/>
    <p:restoredTop sz="61655" autoAdjust="0"/>
  </p:normalViewPr>
  <p:slideViewPr>
    <p:cSldViewPr>
      <p:cViewPr varScale="1">
        <p:scale>
          <a:sx n="49" d="100"/>
          <a:sy n="49" d="100"/>
        </p:scale>
        <p:origin x="233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minute guided mindfulness mediation: Turning toward difficulty mediation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https://soundcloud.com/mindfulmagazine/10-minute-guided-practice-turning-toward-difficulty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Loving-Kindness Meditation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struggle with our emotions, and managing emotions, in a number of ways, including difficulties in noticing, labeling, understanding, and expressing emotions…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2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mindfulmagazine/10-minute-guided-practice-turning-toward-difficul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462" y="381000"/>
            <a:ext cx="9210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000" spc="5" dirty="0"/>
              <a:t>Turning towards difficulty meditation</a:t>
            </a:r>
            <a:endParaRPr sz="4000" spc="5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10" y="1752600"/>
            <a:ext cx="4007577" cy="43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511314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Emotion Regulation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4724400" y="2743200"/>
            <a:ext cx="4876799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4: Learning to express your emotions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Managing fears related to expressing emotions</a:t>
            </a:r>
            <a:endParaRPr lang="en-US" sz="18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6005"/>
            <a:ext cx="35051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38200" y="2057400"/>
            <a:ext cx="8991600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Putting your compassionate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mind to work: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Compassionate engagement of emotion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954956"/>
            <a:ext cx="2038351" cy="826380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96000"/>
            <a:ext cx="187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20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TextBox 415"/>
          <p:cNvSpPr txBox="1"/>
          <p:nvPr/>
        </p:nvSpPr>
        <p:spPr>
          <a:xfrm>
            <a:off x="3011399" y="2548884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Loving-kindness meditation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40302" y="5027549"/>
            <a:ext cx="4213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Turning towards difficulty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011399" y="4319826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Emotion Regulation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321D7-6335-4399-8316-0C0BA62BFFC3}"/>
              </a:ext>
            </a:extLst>
          </p:cNvPr>
          <p:cNvSpPr txBox="1"/>
          <p:nvPr/>
        </p:nvSpPr>
        <p:spPr>
          <a:xfrm>
            <a:off x="3040302" y="3373445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Saving Sami 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65C2E-D8AF-CD47-893F-1683D3756BBF}"/>
              </a:ext>
            </a:extLst>
          </p:cNvPr>
          <p:cNvSpPr txBox="1"/>
          <p:nvPr/>
        </p:nvSpPr>
        <p:spPr>
          <a:xfrm>
            <a:off x="3011399" y="1777379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219574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6477000" y="0"/>
            <a:ext cx="32766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5211"/>
            <a:ext cx="5181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5400" spc="5" dirty="0"/>
              <a:t>Saving Sami</a:t>
            </a:r>
            <a:endParaRPr sz="54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270683" y="1219200"/>
            <a:ext cx="6191250" cy="5745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Sami’s boat capsized and Sami can’t swim. Sami’s life jacket is under the boat. </a:t>
            </a:r>
          </a:p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Help save Sami by doing the following</a:t>
            </a:r>
          </a:p>
          <a:p>
            <a:pPr marL="1028700" lvl="1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Flip the boat over</a:t>
            </a:r>
          </a:p>
          <a:p>
            <a:pPr marL="1028700" lvl="1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Put Sami’s life jacket on</a:t>
            </a:r>
            <a:endParaRPr lang="en-US" sz="2800" b="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Get Sami inside the boat</a:t>
            </a:r>
          </a:p>
          <a:p>
            <a:pPr marL="1028700" lvl="1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Lay the oar across the top of the boat</a:t>
            </a:r>
          </a:p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You can </a:t>
            </a:r>
            <a:r>
              <a:rPr lang="en-US" sz="2800" b="0" u="sng" dirty="0">
                <a:solidFill>
                  <a:srgbClr val="FCFCF4"/>
                </a:solidFill>
                <a:latin typeface="Century Gothic" panose="020B0502020202020204" pitchFamily="34" charset="0"/>
              </a:rPr>
              <a:t>only touch </a:t>
            </a: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the paperclips</a:t>
            </a:r>
          </a:p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Don’t hurt Sami or the life jacket</a:t>
            </a:r>
          </a:p>
          <a:p>
            <a:pPr marL="571500" indent="-5715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If Sami touches the water without the life jacket on, you have to start over</a:t>
            </a:r>
            <a:endParaRPr lang="en-US" sz="16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83" y="3763459"/>
            <a:ext cx="2492433" cy="306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415498"/>
            <a:ext cx="2057400" cy="29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381000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Emotion Regulation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523875" y="1470422"/>
            <a:ext cx="91440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Our attempts and ability to manage our emotions in helpful and healthy ways.</a:t>
            </a:r>
            <a:endParaRPr lang="en-US" sz="3600" b="0" dirty="0">
              <a:solidFill>
                <a:srgbClr val="99D1D9"/>
              </a:solidFill>
              <a:latin typeface="Constantia" panose="02030602050306030303" pitchFamily="18" charset="0"/>
            </a:endParaRPr>
          </a:p>
          <a:p>
            <a:endParaRPr lang="en-US" sz="2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17" y="2886194"/>
            <a:ext cx="3230315" cy="40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35114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Emotion Regulation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523874" y="1366244"/>
            <a:ext cx="9144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1: Noticing and identifying emotions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Notice emotion; Where in our body?; What is it urging us to do?; Is that helpful/appropriate?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45" y="3034018"/>
            <a:ext cx="4312459" cy="4019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10" y="3748790"/>
            <a:ext cx="2152339" cy="21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228600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Emotion Regulation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4343400" y="1524000"/>
            <a:ext cx="51435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2: Making sense</a:t>
            </a: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            of our emotions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Understanding why you are feeling this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Don’t invalidate your feelings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422038" cy="60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35114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Emotion Regulation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3581400" y="2292913"/>
            <a:ext cx="6172200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3: Using compassionate</a:t>
            </a:r>
          </a:p>
          <a:p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             mind to help tolerate</a:t>
            </a:r>
          </a:p>
          <a:p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             your emotions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Fear of being overwhelmed by emotion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onstantia" panose="02030602050306030303" pitchFamily="18" charset="0"/>
              </a:rPr>
              <a:t>Work to tolerate difficult emotions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3136528" cy="320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1507265" cy="13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305</Words>
  <Application>Microsoft Office PowerPoint</Application>
  <PresentationFormat>Custom</PresentationFormat>
  <Paragraphs>71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Loving-Kindness Meditation</vt:lpstr>
      <vt:lpstr>Saving Sami</vt:lpstr>
      <vt:lpstr>Emotion Regulation</vt:lpstr>
      <vt:lpstr>Emotion Regulation</vt:lpstr>
      <vt:lpstr>Emotion Regulation</vt:lpstr>
      <vt:lpstr>Emotion Regulation</vt:lpstr>
      <vt:lpstr>Turning towards difficulty meditation</vt:lpstr>
      <vt:lpstr>Emotion Regulation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120</cp:revision>
  <cp:lastPrinted>2019-04-02T20:10:37Z</cp:lastPrinted>
  <dcterms:created xsi:type="dcterms:W3CDTF">2018-10-12T06:18:01Z</dcterms:created>
  <dcterms:modified xsi:type="dcterms:W3CDTF">2019-10-28T04:40:32Z</dcterms:modified>
</cp:coreProperties>
</file>