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0" r:id="rId3"/>
    <p:sldId id="277" r:id="rId4"/>
    <p:sldId id="340" r:id="rId5"/>
    <p:sldId id="346" r:id="rId6"/>
    <p:sldId id="351" r:id="rId7"/>
    <p:sldId id="323" r:id="rId8"/>
    <p:sldId id="355" r:id="rId9"/>
    <p:sldId id="353" r:id="rId10"/>
    <p:sldId id="354" r:id="rId11"/>
    <p:sldId id="358" r:id="rId12"/>
    <p:sldId id="327" r:id="rId13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D1D9"/>
    <a:srgbClr val="FCFCF4"/>
    <a:srgbClr val="393E53"/>
    <a:srgbClr val="C0C0C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9" autoAdjust="0"/>
    <p:restoredTop sz="61710" autoAdjust="0"/>
  </p:normalViewPr>
  <p:slideViewPr>
    <p:cSldViewPr>
      <p:cViewPr varScale="1">
        <p:scale>
          <a:sx n="49" d="100"/>
          <a:sy n="49" d="100"/>
        </p:scale>
        <p:origin x="206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Thich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Hanhon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compassionate listening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SuperSoul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Sunday – Oprah Winfrey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https://youtu.be/lyUxYflkhzo(3:21)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88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u="sng" dirty="0"/>
          </a:p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special ed teacher’s real-world lessons will inspire you – class act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https://youtu.be/_1dBa6f0qyk (6:23)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4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3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5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Instructor Notes: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compassionate listening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https://youtu.be/LxAVyt9cMRQ (1:49)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-attentive listening = paying full attention to the speaker without interrupting or offering advice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-compassion = having the desire to alleviate the suffering of the speaker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-empathy = trying to understand the problems of the 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yUxYflkhzo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_1dBa6f0qyk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xAVyt9cMRQ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304800"/>
            <a:ext cx="89154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800" spc="5" dirty="0"/>
              <a:t>Thich </a:t>
            </a:r>
            <a:r>
              <a:rPr lang="en-US" sz="4800" spc="5" dirty="0" err="1"/>
              <a:t>Nhat</a:t>
            </a:r>
            <a:r>
              <a:rPr lang="en-US" sz="4800" spc="5" dirty="0"/>
              <a:t> Hanh on compassionate listening</a:t>
            </a:r>
            <a:endParaRPr sz="4800" spc="5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32F993AA-EDA2-4DD1-8A1A-768AABA462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6400" y="1981200"/>
            <a:ext cx="894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9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829627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4800"/>
              </a:lnSpc>
            </a:pPr>
            <a:r>
              <a:rPr lang="en-US" sz="4800" dirty="0"/>
              <a:t>Compassionate Listening </a:t>
            </a:r>
            <a:endParaRPr sz="48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33400" y="1600200"/>
            <a:ext cx="7629525" cy="4678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Full Attention</a:t>
            </a:r>
          </a:p>
          <a:p>
            <a:r>
              <a:rPr lang="en-US" sz="3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Empathy</a:t>
            </a:r>
          </a:p>
          <a:p>
            <a:r>
              <a:rPr lang="en-US" sz="3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Compassion</a:t>
            </a:r>
          </a:p>
          <a:p>
            <a:r>
              <a:rPr lang="en-US" sz="3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Soft Eye Contact</a:t>
            </a:r>
          </a:p>
          <a:p>
            <a:r>
              <a:rPr lang="en-US" sz="3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Posture/Body Language</a:t>
            </a:r>
          </a:p>
          <a:p>
            <a:r>
              <a:rPr lang="en-US" sz="3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Active Listening</a:t>
            </a:r>
          </a:p>
          <a:p>
            <a:r>
              <a:rPr lang="en-US" sz="3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Use your Breath</a:t>
            </a:r>
          </a:p>
          <a:p>
            <a:r>
              <a:rPr lang="en-US" sz="3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Avoid Judgment and Advice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68501"/>
            <a:ext cx="2560296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96887"/>
            <a:ext cx="1284130" cy="106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8368" y="2438400"/>
            <a:ext cx="5509419" cy="2587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000"/>
              </a:lnSpc>
            </a:pPr>
            <a:r>
              <a:rPr lang="en-US" sz="5400" b="0" spc="-55" dirty="0"/>
              <a:t>Let’s practice… </a:t>
            </a:r>
            <a:br>
              <a:rPr lang="en-US" sz="5400" b="0" spc="-55" dirty="0"/>
            </a:br>
            <a:br>
              <a:rPr lang="en-US" sz="5400" b="0" spc="-55" dirty="0"/>
            </a:br>
            <a:r>
              <a:rPr lang="en-US" sz="5400" b="0" spc="-55" dirty="0"/>
              <a:t>Compassionate Listening</a:t>
            </a:r>
            <a:endParaRPr sz="5400" b="0" spc="-80" dirty="0"/>
          </a:p>
        </p:txBody>
      </p:sp>
      <p:sp>
        <p:nvSpPr>
          <p:cNvPr id="50" name="object 3"/>
          <p:cNvSpPr/>
          <p:nvPr/>
        </p:nvSpPr>
        <p:spPr>
          <a:xfrm>
            <a:off x="5981700" y="0"/>
            <a:ext cx="37719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40" y="3421618"/>
            <a:ext cx="3297419" cy="1931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44556"/>
            <a:ext cx="2474988" cy="17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3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762000" y="2575446"/>
            <a:ext cx="8991600" cy="25314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4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Putting your compassionate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4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mind to work: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4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Compassionate attention</a:t>
            </a:r>
          </a:p>
        </p:txBody>
      </p:sp>
      <p:sp>
        <p:nvSpPr>
          <p:cNvPr id="16" name="object 10"/>
          <p:cNvSpPr txBox="1"/>
          <p:nvPr/>
        </p:nvSpPr>
        <p:spPr>
          <a:xfrm>
            <a:off x="857249" y="5867400"/>
            <a:ext cx="1962151" cy="826380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411" y="6019800"/>
            <a:ext cx="545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 18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9524904" imgH="9524839" progId="AcroExch.Document.DC">
                  <p:embed/>
                </p:oleObj>
              </mc:Choice>
              <mc:Fallback>
                <p:oleObj name="Acrobat Document" r:id="rId4" imgW="9524904" imgH="9524839" progId="AcroExch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TextBox 414"/>
          <p:cNvSpPr txBox="1"/>
          <p:nvPr/>
        </p:nvSpPr>
        <p:spPr>
          <a:xfrm>
            <a:off x="2984412" y="1958964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32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3018571" y="2675826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Loving-kindness meditation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2968904" y="3636913"/>
            <a:ext cx="4404360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3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Compassionate attention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8904" y="4525340"/>
            <a:ext cx="4404360" cy="387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3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Compassionate listening</a:t>
            </a:r>
          </a:p>
        </p:txBody>
      </p:sp>
    </p:spTree>
    <p:extLst>
      <p:ext uri="{BB962C8B-B14F-4D97-AF65-F5344CB8AC3E}">
        <p14:creationId xmlns:p14="http://schemas.microsoft.com/office/powerpoint/2010/main" val="111997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C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2513045"/>
            <a:ext cx="891540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400" dirty="0">
                <a:solidFill>
                  <a:srgbClr val="393E53"/>
                </a:solidFill>
              </a:rPr>
              <a:t>I’m              %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present today,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the rest of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me is               .</a:t>
            </a:r>
            <a:endParaRPr sz="5400" b="0" spc="5" dirty="0">
              <a:solidFill>
                <a:srgbClr val="393E5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61322" y="3048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5334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03" y="152400"/>
            <a:ext cx="370360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E45B-95D3-496B-A1C9-D254BA49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2648883"/>
            <a:ext cx="4343401" cy="2087174"/>
          </a:xfrm>
        </p:spPr>
        <p:txBody>
          <a:bodyPr/>
          <a:lstStyle/>
          <a:p>
            <a:pPr algn="ctr">
              <a:lnSpc>
                <a:spcPts val="5400"/>
              </a:lnSpc>
            </a:pPr>
            <a:r>
              <a:rPr lang="en-US" sz="5400" dirty="0"/>
              <a:t>Loving-Kindness Meditation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5369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2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480536"/>
            <a:ext cx="8915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800" spc="5" dirty="0"/>
              <a:t>Coffee Cart Compassion</a:t>
            </a:r>
            <a:endParaRPr sz="4800" spc="5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145AD8FD-B259-4FC5-899F-64225FF2D8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8666" y="1676400"/>
            <a:ext cx="907626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6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127" y="457200"/>
            <a:ext cx="8915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800" dirty="0"/>
              <a:t>Compassionate Attention </a:t>
            </a:r>
            <a:endParaRPr sz="48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23875" y="2286000"/>
            <a:ext cx="9153525" cy="280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8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Step 1: Paying attention to attention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99D1D9"/>
                </a:solidFill>
                <a:latin typeface="Constantia" panose="02030602050306030303" pitchFamily="18" charset="0"/>
              </a:rPr>
              <a:t>Understand what is happening with our attention in the present moment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99D1D9"/>
                </a:solidFill>
                <a:latin typeface="Constantia" panose="02030602050306030303" pitchFamily="18" charset="0"/>
              </a:rPr>
              <a:t>Becoming more aware of what happens to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43422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328136"/>
            <a:ext cx="89154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800" dirty="0"/>
              <a:t>Compassionate Attention </a:t>
            </a:r>
            <a:endParaRPr sz="48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23875" y="1676400"/>
            <a:ext cx="914400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600" b="0" dirty="0">
                <a:solidFill>
                  <a:srgbClr val="FCFCF4"/>
                </a:solidFill>
                <a:latin typeface="Century Gothic" panose="020B0502020202020204" pitchFamily="34" charset="0"/>
              </a:rPr>
              <a:t>Step 2: Working with attention from your compassionate mind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onstantia" panose="02030602050306030303" pitchFamily="18" charset="0"/>
              </a:rPr>
              <a:t>Learning what to pay attention to – directing attention in a compassionate and helpful way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onstantia" panose="02030602050306030303" pitchFamily="18" charset="0"/>
              </a:rPr>
              <a:t>Using our compassionate mind to see what is behind the focus of our threat attention</a:t>
            </a:r>
          </a:p>
        </p:txBody>
      </p:sp>
    </p:spTree>
    <p:extLst>
      <p:ext uri="{BB962C8B-B14F-4D97-AF65-F5344CB8AC3E}">
        <p14:creationId xmlns:p14="http://schemas.microsoft.com/office/powerpoint/2010/main" val="38809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5" y="480536"/>
            <a:ext cx="89154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400" spc="5" dirty="0"/>
              <a:t>What is compassionate listening?</a:t>
            </a:r>
            <a:endParaRPr sz="4400" spc="5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0262B7E8-F577-4837-9299-429530B5F9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9100" y="1799698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265</Words>
  <Application>Microsoft Office PowerPoint</Application>
  <PresentationFormat>Custom</PresentationFormat>
  <Paragraphs>69</Paragraphs>
  <Slides>12</Slides>
  <Notes>12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Akzidenz-Grotesk Pro Light</vt:lpstr>
      <vt:lpstr>Arial</vt:lpstr>
      <vt:lpstr>Arial Narrow</vt:lpstr>
      <vt:lpstr>Calibri</vt:lpstr>
      <vt:lpstr>Century Gothic</vt:lpstr>
      <vt:lpstr>Constantia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I’m              % present today,  the rest of  me is               .</vt:lpstr>
      <vt:lpstr>Loving-Kindness Meditation</vt:lpstr>
      <vt:lpstr>Coffee Cart Compassion</vt:lpstr>
      <vt:lpstr>Compassionate Attention </vt:lpstr>
      <vt:lpstr>Compassionate Attention </vt:lpstr>
      <vt:lpstr>What is compassionate listening?</vt:lpstr>
      <vt:lpstr>Thich Nhat Hanh on compassionate listening</vt:lpstr>
      <vt:lpstr>Compassionate Listening </vt:lpstr>
      <vt:lpstr>Let’s practice…   Compassionate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Reesing</dc:creator>
  <cp:lastModifiedBy>Amy Reesing</cp:lastModifiedBy>
  <cp:revision>77</cp:revision>
  <cp:lastPrinted>2018-10-18T18:35:16Z</cp:lastPrinted>
  <dcterms:created xsi:type="dcterms:W3CDTF">2018-10-12T06:18:01Z</dcterms:created>
  <dcterms:modified xsi:type="dcterms:W3CDTF">2019-10-28T04:08:04Z</dcterms:modified>
</cp:coreProperties>
</file>