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0" r:id="rId3"/>
    <p:sldId id="277" r:id="rId4"/>
    <p:sldId id="336" r:id="rId5"/>
    <p:sldId id="339" r:id="rId6"/>
    <p:sldId id="313" r:id="rId7"/>
    <p:sldId id="338" r:id="rId8"/>
    <p:sldId id="314" r:id="rId9"/>
    <p:sldId id="322" r:id="rId10"/>
    <p:sldId id="333" r:id="rId11"/>
    <p:sldId id="328" r:id="rId12"/>
    <p:sldId id="334" r:id="rId13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D9"/>
    <a:srgbClr val="FCFCF4"/>
    <a:srgbClr val="393E53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55" autoAdjust="0"/>
    <p:restoredTop sz="65691" autoAdjust="0"/>
  </p:normalViewPr>
  <p:slideViewPr>
    <p:cSldViewPr>
      <p:cViewPr varScale="1">
        <p:scale>
          <a:sx n="52" d="100"/>
          <a:sy n="52" d="100"/>
        </p:scale>
        <p:origin x="67" y="17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u="none" dirty="0"/>
              <a:t>CMW p. 170</a:t>
            </a:r>
          </a:p>
          <a:p>
            <a:r>
              <a:rPr lang="en-US" u="none" dirty="0"/>
              <a:t>Exercise 1: Compassionate Memory</a:t>
            </a:r>
          </a:p>
          <a:p>
            <a:endParaRPr lang="en-US" u="none" dirty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4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7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Boy helps elderly woman struggling to walk up stairs</a:t>
            </a:r>
          </a:p>
          <a:p>
            <a:r>
              <a:rPr lang="en-US" dirty="0"/>
              <a:t>https://youtu.be/6A9gekfnN70 (1:05)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IV introduction and CMW Ch.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Just Like Me and Loving Kindness Compassion Mediation for Kids</a:t>
            </a:r>
          </a:p>
          <a:p>
            <a:r>
              <a:rPr lang="en-US" dirty="0"/>
              <a:t>https://youtu.be/xlNLIstIl1Y (6:46)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90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How mindfulness empowers us: An animation narrated by Sharon </a:t>
            </a:r>
            <a:r>
              <a:rPr lang="en-US" dirty="0" err="1"/>
              <a:t>Salzberg</a:t>
            </a:r>
            <a:endParaRPr lang="en-US" dirty="0"/>
          </a:p>
          <a:p>
            <a:r>
              <a:rPr lang="en-US" dirty="0"/>
              <a:t>https://youtu.be/vzKryaN44ss (2:21)</a:t>
            </a:r>
          </a:p>
          <a:p>
            <a:endParaRPr lang="en-US" dirty="0"/>
          </a:p>
          <a:p>
            <a:r>
              <a:rPr lang="en-US" dirty="0"/>
              <a:t>This video tells the Two Wolves story that is also discussed in CMW on page 165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1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A9gekfnN70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lNLIstIl1Y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zKryaN44ss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8118"/>
          <a:stretch/>
        </p:blipFill>
        <p:spPr>
          <a:xfrm>
            <a:off x="0" y="-38100"/>
            <a:ext cx="9753600" cy="735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846659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FCFCF4"/>
                </a:solidFill>
              </a:rPr>
              <a:t>Compassionate </a:t>
            </a:r>
            <a:br>
              <a:rPr lang="en-US" sz="6000" dirty="0">
                <a:solidFill>
                  <a:srgbClr val="FCFCF4"/>
                </a:solidFill>
              </a:rPr>
            </a:br>
            <a:r>
              <a:rPr lang="en-US" sz="6000" dirty="0">
                <a:solidFill>
                  <a:srgbClr val="FCFCF4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420949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9296400" cy="15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b="0" spc="5" dirty="0">
                <a:latin typeface="Century Gothic" panose="020B0502020202020204" pitchFamily="34" charset="0"/>
                <a:cs typeface="Calibri" panose="020F0502020204030204" pitchFamily="34" charset="0"/>
              </a:rPr>
              <a:t>3</a:t>
            </a:r>
            <a:r>
              <a:rPr lang="en-US" sz="6000" spc="5" dirty="0"/>
              <a:t> Core qualities of our compassionate self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914400" y="2362200"/>
            <a:ext cx="8458200" cy="421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Wisdom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Caring-Commitment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Strength &amp; Courage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373559"/>
            <a:ext cx="8915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spc="5" dirty="0"/>
              <a:t>Boy helps elderly woman</a:t>
            </a:r>
            <a:endParaRPr sz="5400" spc="5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9C1AACAA-E167-457B-A998-F77859AD0D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1654016"/>
            <a:ext cx="9400222" cy="52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152400" y="2912583"/>
            <a:ext cx="9448800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6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Developing our compassionate mind: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6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Developing our compassionate self</a:t>
            </a:r>
            <a:endParaRPr sz="4600" b="1" spc="-200" dirty="0">
              <a:solidFill>
                <a:srgbClr val="99D1D9"/>
              </a:solidFill>
              <a:latin typeface="Constantia" panose="02030602050306030303" pitchFamily="18" charset="0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857249" y="5881914"/>
            <a:ext cx="2038351" cy="841874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5611" y="6019800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12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D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29714"/>
              </p:ext>
            </p:extLst>
          </p:nvPr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TextBox 414"/>
          <p:cNvSpPr txBox="1"/>
          <p:nvPr/>
        </p:nvSpPr>
        <p:spPr>
          <a:xfrm>
            <a:off x="2984412" y="1545296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3012701" y="3146953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Two wolves story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3025140" y="3940664"/>
            <a:ext cx="459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400"/>
              </a:lnSpc>
              <a:spcBef>
                <a:spcPts val="1200"/>
              </a:spcBef>
            </a:pPr>
            <a:r>
              <a:rPr lang="en-US" sz="25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The lotus in the mud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3012701" y="4544465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Compassionate memory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2984412" y="2141965"/>
            <a:ext cx="403860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Just like me meditation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B5317-3CF7-4AEE-9127-13F7839737A5}"/>
              </a:ext>
            </a:extLst>
          </p:cNvPr>
          <p:cNvSpPr txBox="1"/>
          <p:nvPr/>
        </p:nvSpPr>
        <p:spPr>
          <a:xfrm>
            <a:off x="3025140" y="5171695"/>
            <a:ext cx="437948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>
              <a:lnSpc>
                <a:spcPts val="2300"/>
              </a:lnSpc>
              <a:spcBef>
                <a:spcPts val="1200"/>
              </a:spcBef>
            </a:pPr>
            <a:r>
              <a:rPr lang="en-US" sz="25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3 Core qualities of compassionate 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FF0A9-BDE8-4EE5-B680-DF7FB2EEF631}"/>
              </a:ext>
            </a:extLst>
          </p:cNvPr>
          <p:cNvSpPr txBox="1"/>
          <p:nvPr/>
        </p:nvSpPr>
        <p:spPr>
          <a:xfrm>
            <a:off x="3025140" y="2631959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Compassion as self-identity</a:t>
            </a:r>
          </a:p>
        </p:txBody>
      </p:sp>
    </p:spTree>
    <p:extLst>
      <p:ext uri="{BB962C8B-B14F-4D97-AF65-F5344CB8AC3E}">
        <p14:creationId xmlns:p14="http://schemas.microsoft.com/office/powerpoint/2010/main" val="1119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195737"/>
            <a:ext cx="8915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0"/>
              </a:lnSpc>
            </a:pPr>
            <a:r>
              <a:rPr lang="en-US" sz="5400" spc="5" dirty="0"/>
              <a:t>Just like me meditation</a:t>
            </a:r>
            <a:endParaRPr sz="5400" spc="5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5F3B6D96-02E8-4953-9B3A-81CFD1545C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7283" y="1600200"/>
            <a:ext cx="9199034" cy="51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9296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200" spc="5" dirty="0"/>
              <a:t>Compassion as a self-identity</a:t>
            </a:r>
            <a:endParaRPr sz="52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28600" y="2057400"/>
            <a:ext cx="9448800" cy="409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We all have multiple identities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Identities shape how we think, feel &amp;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Cultivating our compassionate self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Acting techniques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99D1D9"/>
                </a:solidFill>
                <a:latin typeface="Century Gothic" panose="020B0502020202020204" pitchFamily="34" charset="0"/>
              </a:rPr>
              <a:t>Using memory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373559"/>
            <a:ext cx="8915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spc="5" dirty="0"/>
              <a:t>Two wolves story</a:t>
            </a:r>
            <a:endParaRPr sz="5400" spc="5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34AF5DA2-B453-4A9A-9B84-B52EC7D382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0953" y="1524000"/>
            <a:ext cx="9559509" cy="53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3194" y="2362200"/>
            <a:ext cx="585560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4800" b="0" spc="-55" dirty="0"/>
              <a:t>What are your reactions to this story?</a:t>
            </a:r>
            <a:endParaRPr sz="4800" b="0" spc="-80" dirty="0"/>
          </a:p>
        </p:txBody>
      </p:sp>
      <p:sp>
        <p:nvSpPr>
          <p:cNvPr id="50" name="object 3"/>
          <p:cNvSpPr/>
          <p:nvPr/>
        </p:nvSpPr>
        <p:spPr>
          <a:xfrm>
            <a:off x="-89211" y="0"/>
            <a:ext cx="32004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2960006" cy="285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" y="1259800"/>
            <a:ext cx="2210367" cy="15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4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8302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48400"/>
            <a:ext cx="9144000" cy="92333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393E53"/>
                </a:solidFill>
              </a:rPr>
              <a:t>The Mud and the Lotus</a:t>
            </a:r>
          </a:p>
        </p:txBody>
      </p:sp>
    </p:spTree>
    <p:extLst>
      <p:ext uri="{BB962C8B-B14F-4D97-AF65-F5344CB8AC3E}">
        <p14:creationId xmlns:p14="http://schemas.microsoft.com/office/powerpoint/2010/main" val="367942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4515" y="2362200"/>
            <a:ext cx="531605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4800" b="0" spc="-55" dirty="0"/>
              <a:t>How does the story resonate with you?</a:t>
            </a:r>
            <a:endParaRPr sz="4800" b="0" spc="-80" dirty="0"/>
          </a:p>
        </p:txBody>
      </p:sp>
      <p:sp>
        <p:nvSpPr>
          <p:cNvPr id="50" name="object 3"/>
          <p:cNvSpPr/>
          <p:nvPr/>
        </p:nvSpPr>
        <p:spPr>
          <a:xfrm>
            <a:off x="-89211" y="0"/>
            <a:ext cx="32004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2960006" cy="285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" y="1259800"/>
            <a:ext cx="2210367" cy="15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242</Words>
  <Application>Microsoft Office PowerPoint</Application>
  <PresentationFormat>Custom</PresentationFormat>
  <Paragraphs>70</Paragraphs>
  <Slides>12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Just like me meditation</vt:lpstr>
      <vt:lpstr>Compassion as a self-identity</vt:lpstr>
      <vt:lpstr>Two wolves story</vt:lpstr>
      <vt:lpstr>What are your reactions to this story?</vt:lpstr>
      <vt:lpstr>The Mud and the Lotus</vt:lpstr>
      <vt:lpstr>How does the story resonate with you?</vt:lpstr>
      <vt:lpstr>Compassionate  Memory</vt:lpstr>
      <vt:lpstr>3 Core qualities of our compassionate self</vt:lpstr>
      <vt:lpstr>Boy helps elderly woman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Compassion_Week 1_PPT</dc:title>
  <dc:creator>Cory Gassner</dc:creator>
  <cp:keywords>DADAWxQLAO8</cp:keywords>
  <cp:lastModifiedBy>Amy Reesing</cp:lastModifiedBy>
  <cp:revision>173</cp:revision>
  <cp:lastPrinted>2018-10-02T18:33:14Z</cp:lastPrinted>
  <dcterms:created xsi:type="dcterms:W3CDTF">2018-08-14T14:48:58Z</dcterms:created>
  <dcterms:modified xsi:type="dcterms:W3CDTF">2019-10-28T01:11:11Z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Creator">
    <vt:lpwstr>Canva</vt:lpwstr>
  </property>
  <property fmtid="{D5CDD505-2E9C-101B-9397-08002B2CF9AE}" pid="4" name="LastSaved">
    <vt:filetime>2018-08-14T00:00:00Z</vt:filetime>
  </property>
</Properties>
</file>