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0" r:id="rId3"/>
    <p:sldId id="277" r:id="rId4"/>
    <p:sldId id="340" r:id="rId5"/>
    <p:sldId id="322" r:id="rId6"/>
    <p:sldId id="324" r:id="rId7"/>
    <p:sldId id="311" r:id="rId8"/>
    <p:sldId id="347" r:id="rId9"/>
    <p:sldId id="348" r:id="rId10"/>
    <p:sldId id="314" r:id="rId11"/>
    <p:sldId id="346" r:id="rId12"/>
    <p:sldId id="349" r:id="rId13"/>
    <p:sldId id="350" r:id="rId14"/>
    <p:sldId id="353" r:id="rId15"/>
    <p:sldId id="352" r:id="rId16"/>
    <p:sldId id="351" r:id="rId17"/>
    <p:sldId id="337" r:id="rId18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393E53"/>
    <a:srgbClr val="FCFCF4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28" autoAdjust="0"/>
    <p:restoredTop sz="65827" autoAdjust="0"/>
  </p:normalViewPr>
  <p:slideViewPr>
    <p:cSldViewPr>
      <p:cViewPr varScale="1">
        <p:scale>
          <a:sx n="53" d="100"/>
          <a:sy n="53" d="100"/>
        </p:scale>
        <p:origin x="156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Mzf3C34NN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Soothing Rhythm Breathing audio file with Paul Gilbert leading</a:t>
            </a:r>
            <a:r>
              <a:rPr lang="en-US" baseline="0" dirty="0"/>
              <a:t> the practice (9:42)   </a:t>
            </a:r>
          </a:p>
          <a:p>
            <a:r>
              <a:rPr lang="en-US" dirty="0"/>
              <a:t>https://soundcloud.com/dennis-tirch-phd/soothing-rhythm-breathing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people, breathing practices that focus on inner experiences are uncomfortable or anxiety provoking, so it can be helpful to have an external focus of attention….by holding some object (could be a smooth stone/pebble; set of beads, a ball,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play-doh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;))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5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This man has comforted over 1,200 newborns</a:t>
            </a:r>
          </a:p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https://youtu.be/IMzf3C34NNM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(2:23)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8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dennis-tirch-phd/soothing-rhythm-breath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Mzf3C34NNM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8498"/>
            <a:ext cx="9296399" cy="830997"/>
          </a:xfrm>
        </p:spPr>
        <p:txBody>
          <a:bodyPr/>
          <a:lstStyle/>
          <a:p>
            <a:r>
              <a:rPr lang="en-US" sz="5400" dirty="0"/>
              <a:t>Soothing Rhythm Breathing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95" y="1687286"/>
            <a:ext cx="604972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753600" cy="684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lang="en-US" sz="6000" spc="5" dirty="0"/>
              <a:t>Language</a:t>
            </a:r>
            <a:endParaRPr sz="6000" spc="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94" y="1143000"/>
            <a:ext cx="33910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7"/>
          <a:stretch/>
        </p:blipFill>
        <p:spPr>
          <a:xfrm>
            <a:off x="0" y="2276"/>
            <a:ext cx="9789694" cy="73129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477000"/>
            <a:ext cx="480060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6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Tones</a:t>
            </a:r>
            <a:endParaRPr sz="6000" spc="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86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780" y="304800"/>
            <a:ext cx="3260913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lang="en-US" sz="6000" spc="5" dirty="0"/>
              <a:t>Sounds</a:t>
            </a:r>
            <a:endParaRPr sz="5000" spc="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25" y="1447800"/>
            <a:ext cx="9912725" cy="41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11111"/>
          <a:stretch/>
        </p:blipFill>
        <p:spPr>
          <a:xfrm>
            <a:off x="0" y="1219200"/>
            <a:ext cx="9753600" cy="6477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753600" cy="684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lang="en-US" sz="6000" spc="5" dirty="0">
                <a:solidFill>
                  <a:srgbClr val="99D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Smells</a:t>
            </a:r>
            <a:endParaRPr sz="6000" spc="5" dirty="0">
              <a:solidFill>
                <a:srgbClr val="99D1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12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494"/>
          <a:stretch/>
        </p:blipFill>
        <p:spPr>
          <a:xfrm>
            <a:off x="0" y="0"/>
            <a:ext cx="9753600" cy="73174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0" y="1143000"/>
            <a:ext cx="5524500" cy="132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6000" spc="5" dirty="0">
                <a:solidFill>
                  <a:srgbClr val="393E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of Attention</a:t>
            </a:r>
            <a:endParaRPr sz="6000" spc="5" dirty="0">
              <a:solidFill>
                <a:srgbClr val="393E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9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40" y="442913"/>
            <a:ext cx="9041520" cy="72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400" spc="5" dirty="0"/>
              <a:t>Soothing power </a:t>
            </a:r>
            <a:r>
              <a:rPr lang="en-US" sz="4400" spc="5"/>
              <a:t>of touch</a:t>
            </a:r>
            <a:endParaRPr sz="44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25B7CE5-35F0-4475-ABB4-FEE7B7B1D1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" y="1600200"/>
            <a:ext cx="9372599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457200" y="2556152"/>
            <a:ext cx="9296400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Building Capacity and Foundations for Compassion: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8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Soothing System-Body &amp; Breathing</a:t>
            </a:r>
            <a:endParaRPr sz="4800" b="1" spc="-200" dirty="0">
              <a:solidFill>
                <a:srgbClr val="99D1D9"/>
              </a:solidFill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18859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6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9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9524833" imgH="9524974" progId="Acrobat.Document.2015">
                  <p:embed/>
                </p:oleObj>
              </mc:Choice>
              <mc:Fallback>
                <p:oleObj name="Acrobat Document" r:id="rId4" imgW="9524833" imgH="952497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97005" y="1878081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3025140" y="2508231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Daily mindfulness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25140" y="3243346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What’s in your soothing kit?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025140" y="4135445"/>
            <a:ext cx="459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4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Strengthening our soothing-affiliative system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2990274" y="5155170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Soothing rhythm breathing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2011" y="702945"/>
            <a:ext cx="6082989" cy="590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Checking in….</a:t>
            </a:r>
            <a:br>
              <a:rPr lang="en-US" sz="4800" b="0" spc="-55" dirty="0"/>
            </a:br>
            <a:br>
              <a:rPr lang="en-US" sz="4800" b="0" spc="-55" dirty="0"/>
            </a:br>
            <a:r>
              <a:rPr lang="en-US" sz="4800" b="0" spc="-55" dirty="0"/>
              <a:t>Have you remembered to be mindful during your selected daily activity?</a:t>
            </a:r>
            <a:br>
              <a:rPr lang="en-US" sz="4800" b="0" spc="-55" dirty="0"/>
            </a:br>
            <a:br>
              <a:rPr lang="en-US" sz="4800" b="0" spc="-55" dirty="0"/>
            </a:br>
            <a:r>
              <a:rPr lang="en-US" sz="4800" b="0" spc="-55" dirty="0"/>
              <a:t>How was it different?</a:t>
            </a:r>
            <a:endParaRPr sz="48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517" y="390398"/>
            <a:ext cx="5634666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6000" spc="-55" dirty="0"/>
              <a:t>Soothing Kit</a:t>
            </a:r>
            <a:endParaRPr sz="6000" spc="-80" dirty="0"/>
          </a:p>
        </p:txBody>
      </p:sp>
      <p:sp>
        <p:nvSpPr>
          <p:cNvPr id="50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16" y="2133600"/>
            <a:ext cx="3424867" cy="378239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40C57DF-9965-40A7-89DD-76AC6D094019}"/>
              </a:ext>
            </a:extLst>
          </p:cNvPr>
          <p:cNvSpPr txBox="1"/>
          <p:nvPr/>
        </p:nvSpPr>
        <p:spPr>
          <a:xfrm>
            <a:off x="211945" y="4039310"/>
            <a:ext cx="5503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Century Gothic" panose="020B0502020202020204" pitchFamily="34" charset="0"/>
                <a:cs typeface="Constantia"/>
              </a:rPr>
              <a:t>Share what you have in your Soothing Kit.</a:t>
            </a:r>
          </a:p>
          <a:p>
            <a:pPr marL="12700"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onstant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A19D5-ECD7-448A-973C-A00173248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71600"/>
            <a:ext cx="1723810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0" y="232621"/>
            <a:ext cx="5524500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Soothing-Affiliative System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003912" y="1912599"/>
            <a:ext cx="5521088" cy="5370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We can strengthen our soothing system through mindfulness practices focused 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Body posture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Facial expression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Soothing rhythm breathing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Language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Voice tones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Sounds</a:t>
            </a:r>
            <a:endParaRPr lang="en-US" sz="40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Smells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Focus of attention</a:t>
            </a:r>
          </a:p>
        </p:txBody>
      </p:sp>
      <p:sp>
        <p:nvSpPr>
          <p:cNvPr id="6" name="object 3"/>
          <p:cNvSpPr/>
          <p:nvPr/>
        </p:nvSpPr>
        <p:spPr>
          <a:xfrm>
            <a:off x="0" y="2275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0" y="1941038"/>
            <a:ext cx="3009240" cy="34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375"/>
            <a:ext cx="4882101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/>
          <a:stretch/>
        </p:blipFill>
        <p:spPr>
          <a:xfrm>
            <a:off x="4843540" y="760375"/>
            <a:ext cx="4965032" cy="704628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0197"/>
            <a:ext cx="9753599" cy="650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lang="en-US" sz="5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Posture</a:t>
            </a:r>
            <a:endParaRPr sz="5000" spc="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8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t="-62" r="33554" b="35116"/>
          <a:stretch/>
        </p:blipFill>
        <p:spPr>
          <a:xfrm>
            <a:off x="4419599" y="1614199"/>
            <a:ext cx="5334001" cy="572219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5524500" cy="650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Expression</a:t>
            </a:r>
            <a:endParaRPr sz="5000" spc="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32812" b="12550"/>
          <a:stretch/>
        </p:blipFill>
        <p:spPr>
          <a:xfrm>
            <a:off x="0" y="1614199"/>
            <a:ext cx="4441545" cy="57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229</Words>
  <Application>Microsoft Office PowerPoint</Application>
  <PresentationFormat>Custom</PresentationFormat>
  <Paragraphs>66</Paragraphs>
  <Slides>17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I’m              % present today,  the rest of  me is               .</vt:lpstr>
      <vt:lpstr>Checking in….  Have you remembered to be mindful during your selected daily activity?  How was it different?</vt:lpstr>
      <vt:lpstr>Soothing Kit</vt:lpstr>
      <vt:lpstr>Soothing-Affiliative System</vt:lpstr>
      <vt:lpstr>Body Posture</vt:lpstr>
      <vt:lpstr>Facial Expression</vt:lpstr>
      <vt:lpstr>Soothing Rhythm Breathing</vt:lpstr>
      <vt:lpstr>I’m              % present today,  the rest of  me is               .</vt:lpstr>
      <vt:lpstr>Language</vt:lpstr>
      <vt:lpstr>Voice Tones</vt:lpstr>
      <vt:lpstr>Sounds</vt:lpstr>
      <vt:lpstr>Smells</vt:lpstr>
      <vt:lpstr>Focus of Attention</vt:lpstr>
      <vt:lpstr>Soothing power of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206</cp:revision>
  <cp:lastPrinted>2018-08-16T17:19:20Z</cp:lastPrinted>
  <dcterms:created xsi:type="dcterms:W3CDTF">2018-08-14T14:48:58Z</dcterms:created>
  <dcterms:modified xsi:type="dcterms:W3CDTF">2019-10-28T00:34:00Z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