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0" r:id="rId3"/>
    <p:sldId id="277" r:id="rId4"/>
    <p:sldId id="328" r:id="rId5"/>
    <p:sldId id="349" r:id="rId6"/>
    <p:sldId id="356" r:id="rId7"/>
    <p:sldId id="351" r:id="rId8"/>
    <p:sldId id="353" r:id="rId9"/>
    <p:sldId id="355" r:id="rId10"/>
    <p:sldId id="354" r:id="rId11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D9"/>
    <a:srgbClr val="FFFFFF"/>
    <a:srgbClr val="FCFCF4"/>
    <a:srgbClr val="393E5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6" autoAdjust="0"/>
    <p:restoredTop sz="67070" autoAdjust="0"/>
  </p:normalViewPr>
  <p:slideViewPr>
    <p:cSldViewPr>
      <p:cViewPr varScale="1">
        <p:scale>
          <a:sx n="54" d="100"/>
          <a:sy n="54" d="100"/>
        </p:scale>
        <p:origin x="215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assionatemind.co.uk/uploads/files/fears-of-compassion-scale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Reimagining compassion as power: Tim Dawes</a:t>
            </a:r>
          </a:p>
          <a:p>
            <a:r>
              <a:rPr lang="en-US" dirty="0"/>
              <a:t>https://youtu.be/E_guy-i2BTE (17:59)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7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Compassion is natural: So why is it so hard for us? (Big Think)</a:t>
            </a:r>
          </a:p>
          <a:p>
            <a:r>
              <a:rPr lang="en-US" dirty="0"/>
              <a:t>https://youtu.be/m2h1Ioug-ss (3:30)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2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2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Have students take the Fears of Compassion Questionnaire, which can be found online at</a:t>
            </a:r>
          </a:p>
          <a:p>
            <a:r>
              <a:rPr lang="en-US" dirty="0"/>
              <a:t>www.compassionatemind.co.uk</a:t>
            </a:r>
          </a:p>
          <a:p>
            <a:r>
              <a:rPr lang="en-US" dirty="0"/>
              <a:t>Here is the direct link: </a:t>
            </a:r>
            <a:r>
              <a:rPr lang="en-US" dirty="0">
                <a:hlinkClick r:id="rId3"/>
              </a:rPr>
              <a:t>https://compassionatemind.co.uk/uploads/files/fears-of-compassion-scale.pdf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three subscales fit nicely with the three flows of compassion discussed in Chapter 6.</a:t>
            </a:r>
          </a:p>
          <a:p>
            <a:r>
              <a:rPr lang="en-US" dirty="0"/>
              <a:t>	-Expressing compassion for others</a:t>
            </a:r>
          </a:p>
          <a:p>
            <a:r>
              <a:rPr lang="en-US" dirty="0"/>
              <a:t>	-Responding to compassion from others</a:t>
            </a:r>
          </a:p>
          <a:p>
            <a:r>
              <a:rPr lang="en-US" dirty="0"/>
              <a:t>	-Expressing kindness and compassion towards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Overcoming objections to self compassion</a:t>
            </a:r>
          </a:p>
          <a:p>
            <a:r>
              <a:rPr lang="en-US" dirty="0"/>
              <a:t>https://youtu.be/YFhcNPjIMjc (12:23)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0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Body Scan Meditation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_guy-i2BTE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2h1Ioug-ss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FhcNPjIMjc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195737"/>
            <a:ext cx="89154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b="0" spc="5" dirty="0"/>
              <a:t>Reimagining Compassion </a:t>
            </a:r>
            <a:br>
              <a:rPr lang="en-US" sz="5400" b="0" spc="5" dirty="0"/>
            </a:br>
            <a:r>
              <a:rPr lang="en-US" sz="5400" b="0" spc="5" dirty="0"/>
              <a:t>as Power</a:t>
            </a:r>
            <a:endParaRPr sz="5400" b="0" spc="5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59F00CBC-CFE5-4C15-8884-64A39E85FA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9100" y="1981200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2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609600" y="2575446"/>
            <a:ext cx="8991600" cy="2657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7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Understanding compassion: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7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Why compassion can be difficult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857249" y="5791200"/>
            <a:ext cx="2114551" cy="826380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6019800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7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D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29714"/>
              </p:ext>
            </p:extLst>
          </p:nvPr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TextBox 414"/>
          <p:cNvSpPr txBox="1"/>
          <p:nvPr/>
        </p:nvSpPr>
        <p:spPr>
          <a:xfrm>
            <a:off x="3009289" y="1704500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3004526" y="2279556"/>
            <a:ext cx="4137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Compassion can be hard sometimes…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3004526" y="3385102"/>
            <a:ext cx="459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4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Common difficulties with compassion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3025140" y="4305983"/>
            <a:ext cx="4404360" cy="68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Fears of compassion questionnaire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B5317-3CF7-4AEE-9127-13F7839737A5}"/>
              </a:ext>
            </a:extLst>
          </p:cNvPr>
          <p:cNvSpPr txBox="1"/>
          <p:nvPr/>
        </p:nvSpPr>
        <p:spPr>
          <a:xfrm>
            <a:off x="3021727" y="5216041"/>
            <a:ext cx="437948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Body scan meditation</a:t>
            </a:r>
          </a:p>
        </p:txBody>
      </p:sp>
    </p:spTree>
    <p:extLst>
      <p:ext uri="{BB962C8B-B14F-4D97-AF65-F5344CB8AC3E}">
        <p14:creationId xmlns:p14="http://schemas.microsoft.com/office/powerpoint/2010/main" val="1119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14600"/>
            <a:ext cx="5415142" cy="365039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9296400" cy="15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6000" spc="5" dirty="0"/>
              <a:t>Compassion can be hard sometimes…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81012" y="2826603"/>
            <a:ext cx="91440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Fears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Blocks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Resistances</a:t>
            </a:r>
          </a:p>
        </p:txBody>
      </p:sp>
    </p:spTree>
    <p:extLst>
      <p:ext uri="{BB962C8B-B14F-4D97-AF65-F5344CB8AC3E}">
        <p14:creationId xmlns:p14="http://schemas.microsoft.com/office/powerpoint/2010/main" val="19324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95737"/>
            <a:ext cx="92964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0"/>
              </a:lnSpc>
            </a:pPr>
            <a:r>
              <a:rPr lang="en-US" sz="5400" b="0" spc="5" dirty="0"/>
              <a:t>Compassion is natural:  </a:t>
            </a:r>
            <a:br>
              <a:rPr lang="en-US" sz="5400" b="0" spc="5" dirty="0"/>
            </a:br>
            <a:r>
              <a:rPr lang="en-US" sz="5400" b="0" spc="5" dirty="0"/>
              <a:t>So why is it so hard for us?</a:t>
            </a:r>
            <a:endParaRPr sz="5400" b="0" spc="5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EEF0EF08-B782-4494-A2F1-1D447E2079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9100" y="1966045"/>
            <a:ext cx="9105900" cy="51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44047"/>
            <a:ext cx="6275696" cy="1291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5000" spc="5" dirty="0"/>
              <a:t>Common difficulties with compassion</a:t>
            </a:r>
            <a:endParaRPr sz="5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51266" y="2057400"/>
            <a:ext cx="6077964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Self-monitoring &amp;    self-criticism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Compassion as weak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Compassion as letting ourselves off the hook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Compassion as ‘alien’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Painful memories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57400"/>
            <a:ext cx="1212144" cy="1282657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6580496" y="0"/>
            <a:ext cx="32004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84" y="2193606"/>
            <a:ext cx="2767024" cy="29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286000"/>
            <a:ext cx="9296400" cy="1590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0"/>
              </a:lnSpc>
            </a:pPr>
            <a:r>
              <a:rPr lang="en-US" sz="7200" spc="5" dirty="0"/>
              <a:t>Fears of Compassion Questionnaire</a:t>
            </a:r>
            <a:endParaRPr sz="7200" spc="5" dirty="0"/>
          </a:p>
        </p:txBody>
      </p:sp>
    </p:spTree>
    <p:extLst>
      <p:ext uri="{BB962C8B-B14F-4D97-AF65-F5344CB8AC3E}">
        <p14:creationId xmlns:p14="http://schemas.microsoft.com/office/powerpoint/2010/main" val="315144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195737"/>
            <a:ext cx="89154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0"/>
              </a:lnSpc>
            </a:pPr>
            <a:r>
              <a:rPr lang="en-US" sz="5400" b="0" spc="5" dirty="0"/>
              <a:t>Overcoming Objections </a:t>
            </a:r>
            <a:br>
              <a:rPr lang="en-US" sz="5400" b="0" spc="5" dirty="0"/>
            </a:br>
            <a:r>
              <a:rPr lang="en-US" sz="5400" b="0" spc="5" dirty="0"/>
              <a:t> to Self-Compassion</a:t>
            </a:r>
            <a:endParaRPr sz="5400" b="0" spc="5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AF0FA517-D5C2-468D-A06A-89E14361CE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1905000"/>
            <a:ext cx="9008533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533400"/>
            <a:ext cx="4114800" cy="78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0"/>
              </a:lnSpc>
            </a:pPr>
            <a:r>
              <a:rPr lang="en-US" sz="6000" dirty="0"/>
              <a:t>Body Scan</a:t>
            </a:r>
            <a:endParaRPr sz="6000" spc="5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3657600" cy="3998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914894" y="3529242"/>
            <a:ext cx="3998307" cy="1359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45334" y="3529241"/>
            <a:ext cx="3998307" cy="13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4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3739</TotalTime>
  <Words>239</Words>
  <Application>Microsoft Office PowerPoint</Application>
  <PresentationFormat>Custom</PresentationFormat>
  <Paragraphs>62</Paragraphs>
  <Slides>10</Slides>
  <Notes>10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Compassion can be hard sometimes…</vt:lpstr>
      <vt:lpstr>Compassion is natural:   So why is it so hard for us?</vt:lpstr>
      <vt:lpstr>Common difficulties with compassion</vt:lpstr>
      <vt:lpstr>Fears of Compassion Questionnaire</vt:lpstr>
      <vt:lpstr>Overcoming Objections   to Self-Compassion</vt:lpstr>
      <vt:lpstr>Body Scan</vt:lpstr>
      <vt:lpstr>Reimagining Compassion  as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Compassion_Week 1_PPT</dc:title>
  <dc:creator>Cory Gassner</dc:creator>
  <cp:keywords>DADAWxQLAO8</cp:keywords>
  <cp:lastModifiedBy>Amy Reesing</cp:lastModifiedBy>
  <cp:revision>224</cp:revision>
  <cp:lastPrinted>2019-02-05T18:57:06Z</cp:lastPrinted>
  <dcterms:created xsi:type="dcterms:W3CDTF">2018-08-14T14:48:58Z</dcterms:created>
  <dcterms:modified xsi:type="dcterms:W3CDTF">2019-10-28T00:32:03Z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Creator">
    <vt:lpwstr>Canva</vt:lpwstr>
  </property>
  <property fmtid="{D5CDD505-2E9C-101B-9397-08002B2CF9AE}" pid="4" name="LastSaved">
    <vt:filetime>2018-08-14T00:00:00Z</vt:filetime>
  </property>
</Properties>
</file>